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5" r:id="rId2"/>
    <p:sldId id="256" r:id="rId3"/>
    <p:sldId id="262" r:id="rId4"/>
    <p:sldId id="257" r:id="rId5"/>
    <p:sldId id="263" r:id="rId6"/>
    <p:sldId id="259" r:id="rId7"/>
    <p:sldId id="258" r:id="rId8"/>
    <p:sldId id="264" r:id="rId9"/>
    <p:sldId id="267" r:id="rId10"/>
    <p:sldId id="268" r:id="rId11"/>
    <p:sldId id="261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98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18A2481B-5154-415F-B752-558547769AA3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18A2481B-5154-415F-B752-558547769AA3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18A2481B-5154-415F-B752-558547769AA3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On%C4%9B%C5%BEsk%C3%A9_jezero" TargetMode="External"/><Relationship Id="rId7" Type="http://schemas.openxmlformats.org/officeDocument/2006/relationships/hyperlink" Target="http://cs.wikipedia.org/wiki/Volha" TargetMode="External"/><Relationship Id="rId2" Type="http://schemas.openxmlformats.org/officeDocument/2006/relationships/hyperlink" Target="http://cs.wikipedia.org/wiki/Evropa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Dunaj" TargetMode="External"/><Relationship Id="rId5" Type="http://schemas.openxmlformats.org/officeDocument/2006/relationships/hyperlink" Target="http://cs.wikipedia.org/wiki/St%C5%99edozemn%C3%AD_mo%C5%99e" TargetMode="External"/><Relationship Id="rId4" Type="http://schemas.openxmlformats.org/officeDocument/2006/relationships/hyperlink" Target="http://cs.wikipedia.org/wiki/Kaspick%C3%A9_mo%C5%99e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-612576" y="7677472"/>
            <a:ext cx="9937104" cy="504056"/>
          </a:xfrm>
        </p:spPr>
        <p:txBody>
          <a:bodyPr>
            <a:normAutofit fontScale="90000"/>
          </a:bodyPr>
          <a:lstStyle/>
          <a:p>
            <a:pPr algn="l"/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3059832" y="7173416"/>
            <a:ext cx="5680720" cy="504056"/>
          </a:xfrm>
        </p:spPr>
        <p:txBody>
          <a:bodyPr>
            <a:normAutofit fontScale="92500" lnSpcReduction="10000"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20670001"/>
              </p:ext>
            </p:extLst>
          </p:nvPr>
        </p:nvGraphicFramePr>
        <p:xfrm>
          <a:off x="611560" y="227687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Věra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Voborníková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13.3.2012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VY_52_INOVACE_31_VLASTIVĚDA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Evropa- vodstvo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endParaRPr lang="cs-CZ" sz="2400" b="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5.</a:t>
                      </a:r>
                      <a:endParaRPr lang="cs-CZ" sz="2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/>
              <a:t>Vodstvo</a:t>
            </a:r>
            <a:endParaRPr lang="cs-CZ" sz="6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Volha – nejdelší řeka Evropy, ústí do Kaspického moře</a:t>
            </a:r>
          </a:p>
          <a:p>
            <a:r>
              <a:rPr lang="cs-CZ" dirty="0" smtClean="0"/>
              <a:t>Dunaj – ústí do Černého moře</a:t>
            </a:r>
          </a:p>
          <a:p>
            <a:r>
              <a:rPr lang="cs-CZ" dirty="0" smtClean="0"/>
              <a:t>Don, Dněpr – ústí do Černého moře</a:t>
            </a:r>
          </a:p>
          <a:p>
            <a:r>
              <a:rPr lang="cs-CZ" dirty="0" smtClean="0"/>
              <a:t>Odra, Visla – ústí do Baltského moře</a:t>
            </a:r>
          </a:p>
          <a:p>
            <a:r>
              <a:rPr lang="cs-CZ" dirty="0" smtClean="0"/>
              <a:t>Rýn, Labe – ústí do Severního moře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Jezera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Kaspické moře</a:t>
            </a:r>
          </a:p>
          <a:p>
            <a:r>
              <a:rPr lang="cs-CZ" dirty="0" smtClean="0"/>
              <a:t>Ladožské jezero</a:t>
            </a:r>
          </a:p>
          <a:p>
            <a:r>
              <a:rPr lang="cs-CZ" dirty="0" smtClean="0"/>
              <a:t>Oněžské jezero</a:t>
            </a:r>
          </a:p>
          <a:p>
            <a:r>
              <a:rPr lang="cs-CZ" dirty="0" smtClean="0"/>
              <a:t>Bodamské, Ženevské jezero</a:t>
            </a:r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Moře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Středozemní moře</a:t>
            </a:r>
          </a:p>
          <a:p>
            <a:r>
              <a:rPr lang="cs-CZ" dirty="0" smtClean="0"/>
              <a:t>Severní moře</a:t>
            </a:r>
          </a:p>
          <a:p>
            <a:r>
              <a:rPr lang="cs-CZ" dirty="0" smtClean="0"/>
              <a:t>Baltské moře</a:t>
            </a:r>
          </a:p>
          <a:p>
            <a:r>
              <a:rPr lang="cs-CZ" dirty="0" smtClean="0"/>
              <a:t>Černé moře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Volha</a:t>
            </a:r>
            <a:endParaRPr lang="cs-CZ" dirty="0"/>
          </a:p>
        </p:txBody>
      </p:sp>
      <p:pic>
        <p:nvPicPr>
          <p:cNvPr id="4" name="Zástupný symbol pro obsah 3" descr="200810020817_ural_005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1340768"/>
            <a:ext cx="4512501" cy="3384376"/>
          </a:xfrm>
        </p:spPr>
      </p:pic>
      <p:pic>
        <p:nvPicPr>
          <p:cNvPr id="5" name="Obrázek 4" descr="800px-Denube_Delta_Pelicans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572000" y="3429000"/>
            <a:ext cx="4572000" cy="342900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Kaspické a Středozemní moře</a:t>
            </a:r>
            <a:endParaRPr lang="cs-CZ" dirty="0"/>
          </a:p>
        </p:txBody>
      </p:sp>
      <p:pic>
        <p:nvPicPr>
          <p:cNvPr id="4" name="Zástupný symbol pro obsah 3" descr="800px-Gib-uzina3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1628800"/>
            <a:ext cx="3543991" cy="4507115"/>
          </a:xfrm>
        </p:spPr>
      </p:pic>
      <p:pic>
        <p:nvPicPr>
          <p:cNvPr id="5" name="Obrázek 4" descr="800px-Mediterranean_Sea_political_map-en.svg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629542" y="2825552"/>
            <a:ext cx="5514458" cy="4032448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Oněžské jezero</a:t>
            </a:r>
            <a:endParaRPr lang="cs-CZ" dirty="0"/>
          </a:p>
        </p:txBody>
      </p:sp>
      <p:pic>
        <p:nvPicPr>
          <p:cNvPr id="4" name="Zástupný symbol pro obsah 3" descr="799px-EtnaAvió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331640" y="1628800"/>
            <a:ext cx="6429876" cy="4822407"/>
          </a:xfr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 - </a:t>
            </a:r>
            <a:r>
              <a:rPr lang="cs-CZ" sz="2800" dirty="0" smtClean="0"/>
              <a:t>pracuj s dostupnými materiály- mapy, učebnice, internet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Najdi ve větách jména evropských řek, názvy řek podtrhni. 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Nápověda- Labe,Rýn, Dněpr, Dunaj, Visla, Don</a:t>
            </a:r>
          </a:p>
          <a:p>
            <a:endParaRPr lang="cs-CZ" dirty="0" smtClean="0"/>
          </a:p>
          <a:p>
            <a:r>
              <a:rPr lang="cs-CZ" dirty="0" smtClean="0"/>
              <a:t>TURISTÉ SI PROHLÉDLI V ÚTERÝ NĚMECKO.</a:t>
            </a:r>
          </a:p>
          <a:p>
            <a:r>
              <a:rPr lang="cs-CZ" dirty="0" smtClean="0"/>
              <a:t>POJEDEŠ DO NYMBURKA?</a:t>
            </a:r>
          </a:p>
          <a:p>
            <a:r>
              <a:rPr lang="cs-CZ" dirty="0" smtClean="0"/>
              <a:t>UVIDĚL NA DNĚ PRAMICI.</a:t>
            </a:r>
          </a:p>
          <a:p>
            <a:r>
              <a:rPr lang="cs-CZ" dirty="0" smtClean="0"/>
              <a:t>PŘÍRODU NAJDEŠ VŠUDE KOLEM.</a:t>
            </a:r>
          </a:p>
          <a:p>
            <a:r>
              <a:rPr lang="cs-CZ" dirty="0" smtClean="0"/>
              <a:t>NA LYŽÍCH SE OTOVI SLALOM VYDAŘIL.</a:t>
            </a:r>
          </a:p>
          <a:p>
            <a:r>
              <a:rPr lang="cs-CZ" dirty="0" smtClean="0"/>
              <a:t>PROJELA BEROUNEM NA KOLOBĚŽCE.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 list -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TURISTÉ SI PROHLÉDLI V ÚTE</a:t>
            </a:r>
            <a:r>
              <a:rPr lang="cs-CZ" dirty="0" smtClean="0">
                <a:solidFill>
                  <a:srgbClr val="FF0000"/>
                </a:solidFill>
              </a:rPr>
              <a:t>RÝ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N</a:t>
            </a:r>
            <a:r>
              <a:rPr lang="cs-CZ" dirty="0" smtClean="0"/>
              <a:t>ĚMECKO.</a:t>
            </a:r>
          </a:p>
          <a:p>
            <a:r>
              <a:rPr lang="cs-CZ" dirty="0" smtClean="0"/>
              <a:t>POJEDEŠ </a:t>
            </a:r>
            <a:r>
              <a:rPr lang="cs-CZ" dirty="0" smtClean="0">
                <a:solidFill>
                  <a:srgbClr val="00B050"/>
                </a:solidFill>
              </a:rPr>
              <a:t>DO N</a:t>
            </a:r>
            <a:r>
              <a:rPr lang="cs-CZ" dirty="0" smtClean="0"/>
              <a:t>YMBURKA?</a:t>
            </a:r>
          </a:p>
          <a:p>
            <a:r>
              <a:rPr lang="cs-CZ" dirty="0" smtClean="0"/>
              <a:t>UVIDĚL NA </a:t>
            </a:r>
            <a:r>
              <a:rPr lang="cs-CZ" dirty="0" smtClean="0">
                <a:solidFill>
                  <a:srgbClr val="FFFF00"/>
                </a:solidFill>
              </a:rPr>
              <a:t>DNĚ PR</a:t>
            </a:r>
            <a:r>
              <a:rPr lang="cs-CZ" dirty="0" smtClean="0"/>
              <a:t>AMICI.</a:t>
            </a:r>
          </a:p>
          <a:p>
            <a:r>
              <a:rPr lang="cs-CZ" dirty="0" smtClean="0"/>
              <a:t>PŘÍRO</a:t>
            </a:r>
            <a:r>
              <a:rPr lang="cs-CZ" dirty="0" smtClean="0">
                <a:solidFill>
                  <a:srgbClr val="00B0F0"/>
                </a:solidFill>
              </a:rPr>
              <a:t>DU NAJ</a:t>
            </a:r>
            <a:r>
              <a:rPr lang="cs-CZ" dirty="0" smtClean="0"/>
              <a:t>DEŠ</a:t>
            </a:r>
            <a:r>
              <a:rPr lang="cs-CZ" dirty="0" smtClean="0">
                <a:solidFill>
                  <a:srgbClr val="00B0F0"/>
                </a:solidFill>
              </a:rPr>
              <a:t> </a:t>
            </a:r>
            <a:r>
              <a:rPr lang="cs-CZ" dirty="0" smtClean="0"/>
              <a:t>VŠUDE KOLEM.</a:t>
            </a:r>
          </a:p>
          <a:p>
            <a:r>
              <a:rPr lang="cs-CZ" dirty="0" smtClean="0"/>
              <a:t>NA LYŽÍCH SE OTO</a:t>
            </a:r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VI SLA</a:t>
            </a:r>
            <a:r>
              <a:rPr lang="cs-CZ" dirty="0" smtClean="0"/>
              <a:t>LOM VYDAŘIL.</a:t>
            </a:r>
          </a:p>
          <a:p>
            <a:r>
              <a:rPr lang="cs-CZ" dirty="0" smtClean="0"/>
              <a:t>PROJE</a:t>
            </a:r>
            <a:r>
              <a:rPr lang="cs-CZ" dirty="0" smtClean="0">
                <a:solidFill>
                  <a:srgbClr val="FF0000"/>
                </a:solidFill>
              </a:rPr>
              <a:t>LA BE</a:t>
            </a:r>
            <a:r>
              <a:rPr lang="cs-CZ" dirty="0" smtClean="0"/>
              <a:t>ROUNEM NA KOLOBĚŽCE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hlinkClick r:id="rId2"/>
              </a:rPr>
              <a:t>http://cs.wikipedia.org/wiki/Evropa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http://cs.wikipedia.org/wiki/On%C4%9B%C5%BEsk%C3%A9_jezero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http://cs.wikipedia.org/wiki/Kaspick%C3%A9_mo%C5%99e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http://cs.wikipedia.org/wiki/St%C5%99edozemn%C3%AD_mo%C5%99e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http://cs.wikipedia.org/wiki/Dunaj</a:t>
            </a:r>
            <a:endParaRPr lang="cs-CZ" dirty="0" smtClean="0"/>
          </a:p>
          <a:p>
            <a:r>
              <a:rPr lang="cs-CZ" smtClean="0">
                <a:hlinkClick r:id="rId7"/>
              </a:rPr>
              <a:t>http://cs.wikipedia.org/wiki/Volha</a:t>
            </a:r>
            <a:endParaRPr lang="cs-CZ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Anotace: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Materiál lze využít jako prezentaci nového učiva či k procvičování, prohlubování či opakování již probraného učiva.</a:t>
            </a:r>
          </a:p>
          <a:p>
            <a:r>
              <a:rPr lang="cs-CZ" dirty="0" smtClean="0"/>
              <a:t>Pomáhá uvědomovat si existenci vodních ploch jako zásobáren vody.</a:t>
            </a:r>
          </a:p>
          <a:p>
            <a:r>
              <a:rPr lang="cs-CZ" dirty="0" smtClean="0"/>
              <a:t>Podporuje myšlení ochrany životního prostředí- voda jeho nezbytná podmínka pro </a:t>
            </a:r>
            <a:r>
              <a:rPr lang="cs-CZ" smtClean="0"/>
              <a:t>existenci života.</a:t>
            </a:r>
            <a:endParaRPr lang="cs-CZ" dirty="0" smtClean="0"/>
          </a:p>
          <a:p>
            <a:r>
              <a:rPr lang="cs-CZ" dirty="0" smtClean="0"/>
              <a:t>Pracovní list je určen pro samostatnou práci žáků s využitím dostupné literatury.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Původ">
      <a:dk1>
        <a:sysClr val="windowText" lastClr="000000"/>
      </a:dk1>
      <a:lt1>
        <a:sysClr val="window" lastClr="FFFFFF"/>
      </a:lt1>
      <a:dk2>
        <a:srgbClr val="464653"/>
      </a:dk2>
      <a:lt2>
        <a:srgbClr val="DDE9EC"/>
      </a:lt2>
      <a:accent1>
        <a:srgbClr val="727CA3"/>
      </a:accent1>
      <a:accent2>
        <a:srgbClr val="9FB8CD"/>
      </a:accent2>
      <a:accent3>
        <a:srgbClr val="D2DA7A"/>
      </a:accent3>
      <a:accent4>
        <a:srgbClr val="FADA7A"/>
      </a:accent4>
      <a:accent5>
        <a:srgbClr val="B88472"/>
      </a:accent5>
      <a:accent6>
        <a:srgbClr val="8E736A"/>
      </a:accent6>
      <a:hlink>
        <a:srgbClr val="B292CA"/>
      </a:hlink>
      <a:folHlink>
        <a:srgbClr val="6B5680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48</TotalTime>
  <Words>288</Words>
  <Application>Microsoft Office PowerPoint</Application>
  <PresentationFormat>Předvádění na obrazovce (4:3)</PresentationFormat>
  <Paragraphs>56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Talent</vt:lpstr>
      <vt:lpstr>Prezentace aplikace PowerPoint</vt:lpstr>
      <vt:lpstr>Vodstvo</vt:lpstr>
      <vt:lpstr>Řeky</vt:lpstr>
      <vt:lpstr>Jezera</vt:lpstr>
      <vt:lpstr>Moře</vt:lpstr>
      <vt:lpstr>Volha</vt:lpstr>
      <vt:lpstr>Kaspické a Středozemní moře</vt:lpstr>
      <vt:lpstr>Oněžské jezero</vt:lpstr>
      <vt:lpstr>pracovní list - pracuj s dostupnými materiály- mapy, učebnice, internet</vt:lpstr>
      <vt:lpstr>pracovní  list - řešení</vt:lpstr>
      <vt:lpstr>Citace</vt:lpstr>
      <vt:lpstr>Anotace: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Poloha, rozloha, hranice Evropy</dc:title>
  <dc:creator>Vydra</dc:creator>
  <cp:lastModifiedBy>NB</cp:lastModifiedBy>
  <cp:revision>13</cp:revision>
  <dcterms:created xsi:type="dcterms:W3CDTF">2012-03-12T14:08:00Z</dcterms:created>
  <dcterms:modified xsi:type="dcterms:W3CDTF">2012-06-24T20:16:25Z</dcterms:modified>
</cp:coreProperties>
</file>