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67" r:id="rId2"/>
    <p:sldId id="256" r:id="rId3"/>
    <p:sldId id="262" r:id="rId4"/>
    <p:sldId id="263" r:id="rId5"/>
    <p:sldId id="264" r:id="rId6"/>
    <p:sldId id="265" r:id="rId7"/>
    <p:sldId id="266" r:id="rId8"/>
    <p:sldId id="269" r:id="rId9"/>
    <p:sldId id="261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24.6.2012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undra" TargetMode="External"/><Relationship Id="rId2" Type="http://schemas.openxmlformats.org/officeDocument/2006/relationships/hyperlink" Target="http://cs.wikipedia.org/wiki/Opadav%C3%BD_listnat%C3%BD_le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Pol%C3%A1rn%C3%AD_pustina" TargetMode="External"/><Relationship Id="rId4" Type="http://schemas.openxmlformats.org/officeDocument/2006/relationships/hyperlink" Target="http://cs.wikipedia.org/wiki/Tajga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flipV="1">
            <a:off x="-612576" y="7677472"/>
            <a:ext cx="9937104" cy="504056"/>
          </a:xfrm>
        </p:spPr>
        <p:txBody>
          <a:bodyPr>
            <a:normAutofit fontScale="90000"/>
          </a:bodyPr>
          <a:lstStyle/>
          <a:p>
            <a:pPr algn="l"/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 flipV="1">
            <a:off x="3059832" y="7173416"/>
            <a:ext cx="5680720" cy="504056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5973957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Věra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Voborníková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20.3.2012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VY_52_INOVACE_33_VLASTIVĚDA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Evropa-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rostlinstvo a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živočišstvo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405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600" dirty="0" smtClean="0"/>
              <a:t>Rostlinstvo a živočišstvo</a:t>
            </a:r>
            <a:endParaRPr lang="cs-CZ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Mrazové pustiny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Mechy a lišejníky</a:t>
            </a:r>
          </a:p>
          <a:p>
            <a:r>
              <a:rPr lang="cs-CZ" dirty="0" smtClean="0"/>
              <a:t>Tuleni, lední medvědi, mroži</a:t>
            </a:r>
            <a:endParaRPr lang="cs-CZ" dirty="0"/>
          </a:p>
        </p:txBody>
      </p:sp>
      <p:pic>
        <p:nvPicPr>
          <p:cNvPr id="4" name="Obrázek 3" descr="800px-Arthur_Harbor_-_Antarctic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55776" y="3501008"/>
            <a:ext cx="4064000" cy="304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Tundra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severních částech Evropy</a:t>
            </a:r>
          </a:p>
          <a:p>
            <a:r>
              <a:rPr lang="cs-CZ" dirty="0" smtClean="0"/>
              <a:t>Mechy, lišejníky, traviny, zakrslé stromy</a:t>
            </a:r>
          </a:p>
          <a:p>
            <a:r>
              <a:rPr lang="cs-CZ" dirty="0" smtClean="0"/>
              <a:t>Sobi, polární lišky</a:t>
            </a:r>
            <a:endParaRPr lang="cs-CZ" dirty="0"/>
          </a:p>
        </p:txBody>
      </p:sp>
      <p:pic>
        <p:nvPicPr>
          <p:cNvPr id="4" name="Obrázek 3" descr="Tundra_coastal_vegetation_Alask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547663" y="3645024"/>
            <a:ext cx="4850585" cy="29935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Tajga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Jehličnaté lesy mírného pásu</a:t>
            </a:r>
          </a:p>
          <a:p>
            <a:r>
              <a:rPr lang="cs-CZ" dirty="0" smtClean="0"/>
              <a:t>Smrky, modříny</a:t>
            </a:r>
          </a:p>
          <a:p>
            <a:r>
              <a:rPr lang="cs-CZ" dirty="0" smtClean="0"/>
              <a:t>Losi, medvědi, tetřevi</a:t>
            </a:r>
          </a:p>
          <a:p>
            <a:r>
              <a:rPr lang="cs-CZ" dirty="0" smtClean="0"/>
              <a:t>Těžba a zpracování dřeva</a:t>
            </a:r>
          </a:p>
          <a:p>
            <a:endParaRPr lang="cs-CZ" dirty="0"/>
          </a:p>
        </p:txBody>
      </p:sp>
      <p:pic>
        <p:nvPicPr>
          <p:cNvPr id="4" name="Obrázek 3" descr="Picea_glauca_taig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8024" y="3717032"/>
            <a:ext cx="4075931" cy="26846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Smíšené lesy mírného pásu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Jehličnaté i listnaté lesy</a:t>
            </a:r>
          </a:p>
          <a:p>
            <a:r>
              <a:rPr lang="cs-CZ" dirty="0" smtClean="0"/>
              <a:t>Zubr, jeleni, srnci, divoká prasata, ptactvo</a:t>
            </a:r>
          </a:p>
          <a:p>
            <a:r>
              <a:rPr lang="cs-CZ" dirty="0" smtClean="0"/>
              <a:t>Zemědělská činnost</a:t>
            </a:r>
          </a:p>
          <a:p>
            <a:endParaRPr lang="cs-CZ" dirty="0"/>
          </a:p>
        </p:txBody>
      </p:sp>
      <p:pic>
        <p:nvPicPr>
          <p:cNvPr id="4" name="Obrázek 3" descr="800px-Winter_fores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3753036"/>
            <a:ext cx="4139952" cy="31049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Subtropická vegetace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Oblast Středozemního moře</a:t>
            </a:r>
          </a:p>
          <a:p>
            <a:r>
              <a:rPr lang="cs-CZ" dirty="0" smtClean="0"/>
              <a:t>Stále zelené lesy a křoviny</a:t>
            </a:r>
          </a:p>
          <a:p>
            <a:r>
              <a:rPr lang="cs-CZ" dirty="0" smtClean="0"/>
              <a:t>Olivy, cypřiše, fíkovníky, citrusy</a:t>
            </a:r>
          </a:p>
          <a:p>
            <a:r>
              <a:rPr lang="cs-CZ" dirty="0" smtClean="0"/>
              <a:t>Obojživelníci, plazi, hmyz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pracovní list – </a:t>
            </a:r>
            <a:r>
              <a:rPr lang="cs-CZ" sz="2700" dirty="0" smtClean="0"/>
              <a:t>pracuj s dostupnými materiály, především využívej internet, encyklopedie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Na internetu nebo v encyklopediích najdi a prohlédni si obrázky</a:t>
            </a:r>
          </a:p>
          <a:p>
            <a:r>
              <a:rPr lang="cs-CZ" dirty="0" smtClean="0"/>
              <a:t>- </a:t>
            </a:r>
            <a:r>
              <a:rPr lang="cs-CZ" dirty="0" smtClean="0">
                <a:solidFill>
                  <a:srgbClr val="FF0000"/>
                </a:solidFill>
              </a:rPr>
              <a:t>kamzíka</a:t>
            </a:r>
            <a:r>
              <a:rPr lang="cs-CZ" dirty="0" smtClean="0"/>
              <a:t> žijícího ve vysokých horách </a:t>
            </a:r>
          </a:p>
          <a:p>
            <a:r>
              <a:rPr lang="cs-CZ" dirty="0" smtClean="0"/>
              <a:t>- </a:t>
            </a:r>
            <a:r>
              <a:rPr lang="cs-CZ" dirty="0" smtClean="0">
                <a:solidFill>
                  <a:srgbClr val="FF0000"/>
                </a:solidFill>
              </a:rPr>
              <a:t>opice Makaky </a:t>
            </a:r>
            <a:r>
              <a:rPr lang="cs-CZ" dirty="0" smtClean="0"/>
              <a:t>žijící na Gibraltaru</a:t>
            </a:r>
          </a:p>
          <a:p>
            <a:r>
              <a:rPr lang="cs-CZ" dirty="0" smtClean="0"/>
              <a:t>- </a:t>
            </a:r>
            <a:r>
              <a:rPr lang="cs-CZ" dirty="0" smtClean="0">
                <a:solidFill>
                  <a:srgbClr val="FF0000"/>
                </a:solidFill>
              </a:rPr>
              <a:t>borovice pinie </a:t>
            </a:r>
            <a:r>
              <a:rPr lang="cs-CZ" dirty="0" smtClean="0"/>
              <a:t>pěstované v subtropických oblastech</a:t>
            </a:r>
          </a:p>
          <a:p>
            <a:r>
              <a:rPr lang="cs-CZ" dirty="0" smtClean="0"/>
              <a:t>- </a:t>
            </a:r>
            <a:r>
              <a:rPr lang="cs-CZ" dirty="0" smtClean="0">
                <a:solidFill>
                  <a:srgbClr val="FF0000"/>
                </a:solidFill>
              </a:rPr>
              <a:t>zakrslé břízy </a:t>
            </a:r>
            <a:r>
              <a:rPr lang="cs-CZ" dirty="0" smtClean="0"/>
              <a:t>rostoucí na severu Evropy</a:t>
            </a:r>
          </a:p>
          <a:p>
            <a:r>
              <a:rPr lang="cs-CZ" dirty="0" smtClean="0"/>
              <a:t>- </a:t>
            </a:r>
            <a:r>
              <a:rPr lang="cs-CZ" dirty="0" smtClean="0">
                <a:solidFill>
                  <a:srgbClr val="FF0000"/>
                </a:solidFill>
              </a:rPr>
              <a:t>vavřín/ bobkový list/ </a:t>
            </a:r>
            <a:r>
              <a:rPr lang="cs-CZ" dirty="0" smtClean="0"/>
              <a:t>rostoucí v subtropických oblastech, do které omáčky se používá jako koření</a:t>
            </a:r>
          </a:p>
          <a:p>
            <a:r>
              <a:rPr lang="cs-CZ" dirty="0" smtClean="0"/>
              <a:t>- </a:t>
            </a:r>
            <a:r>
              <a:rPr lang="cs-CZ" dirty="0" smtClean="0">
                <a:solidFill>
                  <a:srgbClr val="FF0000"/>
                </a:solidFill>
              </a:rPr>
              <a:t>korkový dub </a:t>
            </a:r>
            <a:r>
              <a:rPr lang="cs-CZ" dirty="0" smtClean="0"/>
              <a:t>rostoucí v subtropických oblastech a který slouží k výrobě korkových zátek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http://cs.wikipedia.org/wiki/Opadav%C3%BD_listnat%C3%BD_les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http://cs.wikipedia.org/wiki/Tundra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http://cs.wikipedia.org/wiki/Tajga</a:t>
            </a:r>
            <a:endParaRPr lang="cs-CZ" dirty="0" smtClean="0"/>
          </a:p>
          <a:p>
            <a:r>
              <a:rPr lang="cs-CZ" smtClean="0">
                <a:hlinkClick r:id="rId5"/>
              </a:rPr>
              <a:t>http://cs.wikipedia.org/wiki/Pol%C3%A1rn%C3%AD_pustina</a:t>
            </a:r>
            <a:endParaRPr lang="cs-CZ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Anotace: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lze využít jako prezentaci nového učiva či k procvičování, prohlubování či opakování již probraného učiva.</a:t>
            </a:r>
          </a:p>
          <a:p>
            <a:r>
              <a:rPr lang="cs-CZ" dirty="0" smtClean="0"/>
              <a:t>Upevňuje u žáků kladný vztah k životnímu prostředí, učí ochraně životního prostředí.</a:t>
            </a:r>
          </a:p>
          <a:p>
            <a:r>
              <a:rPr lang="cs-CZ" dirty="0" smtClean="0"/>
              <a:t>Pracovní list je určen pro samostatnou práci žáků s využitím dostupné literatury.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103</TotalTime>
  <Words>275</Words>
  <Application>Microsoft Office PowerPoint</Application>
  <PresentationFormat>Předvádění na obrazovce (4:3)</PresentationFormat>
  <Paragraphs>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Prezentace aplikace PowerPoint</vt:lpstr>
      <vt:lpstr>Rostlinstvo a živočišstvo</vt:lpstr>
      <vt:lpstr>Mrazové pustiny</vt:lpstr>
      <vt:lpstr>Tundra</vt:lpstr>
      <vt:lpstr>Tajga</vt:lpstr>
      <vt:lpstr>Smíšené lesy mírného pásu</vt:lpstr>
      <vt:lpstr>Subtropická vegetace</vt:lpstr>
      <vt:lpstr>pracovní list – pracuj s dostupnými materiály, především využívej internet, encyklopedie</vt:lpstr>
      <vt:lpstr>Citace</vt:lpstr>
      <vt:lpstr>Anotace: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Poloha, rozloha, hranice Evropy</dc:title>
  <dc:creator>Vydra</dc:creator>
  <cp:lastModifiedBy>NB</cp:lastModifiedBy>
  <cp:revision>19</cp:revision>
  <dcterms:created xsi:type="dcterms:W3CDTF">2012-03-12T14:08:00Z</dcterms:created>
  <dcterms:modified xsi:type="dcterms:W3CDTF">2012-06-24T20:15:59Z</dcterms:modified>
</cp:coreProperties>
</file>