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7" r:id="rId2"/>
    <p:sldId id="256" r:id="rId3"/>
    <p:sldId id="262" r:id="rId4"/>
    <p:sldId id="263" r:id="rId5"/>
    <p:sldId id="264" r:id="rId6"/>
    <p:sldId id="265" r:id="rId7"/>
    <p:sldId id="266" r:id="rId8"/>
    <p:sldId id="268" r:id="rId9"/>
    <p:sldId id="261" r:id="rId10"/>
    <p:sldId id="270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%C4%9B%C5%BEb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155719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21.3.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VY_52_INOVACE_34_VLASTIVĚDA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Evropa-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hospodářství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hospodářství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těžba nerostných surovin, hlavně uhlí a železné rudy</a:t>
            </a:r>
          </a:p>
          <a:p>
            <a:endParaRPr lang="cs-CZ" dirty="0"/>
          </a:p>
        </p:txBody>
      </p:sp>
      <p:pic>
        <p:nvPicPr>
          <p:cNvPr id="4" name="Obrázek 3" descr="785px-ZM-Nkana-headgear-Kitw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75390" y="2456220"/>
            <a:ext cx="5768610" cy="44017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strojírenský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automobilový průmysl tvoří polovinu světové produkce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Německo </a:t>
            </a:r>
            <a:r>
              <a:rPr lang="cs-CZ" sz="2800" dirty="0" smtClean="0"/>
              <a:t>- </a:t>
            </a:r>
            <a:r>
              <a:rPr lang="cs-CZ" sz="2800" dirty="0" smtClean="0"/>
              <a:t>Volkswagen, Audi, Mercedes, BMW, Opel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Francie </a:t>
            </a:r>
            <a:r>
              <a:rPr lang="cs-CZ" sz="2800" dirty="0" smtClean="0"/>
              <a:t>- </a:t>
            </a:r>
            <a:r>
              <a:rPr lang="cs-CZ" sz="2800" dirty="0" smtClean="0"/>
              <a:t>Renault, Peugeot, Citroen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Itálie </a:t>
            </a:r>
            <a:r>
              <a:rPr lang="cs-CZ" sz="2800" dirty="0" smtClean="0"/>
              <a:t>- </a:t>
            </a:r>
            <a:r>
              <a:rPr lang="cs-CZ" sz="2800" dirty="0" smtClean="0"/>
              <a:t>Fiat, Alfa Romeo, Lancia, Ferrari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Španělsko </a:t>
            </a:r>
            <a:r>
              <a:rPr lang="cs-CZ" sz="2800" dirty="0" smtClean="0"/>
              <a:t>- </a:t>
            </a:r>
            <a:r>
              <a:rPr lang="cs-CZ" sz="2800" dirty="0" smtClean="0"/>
              <a:t>Seat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Švédsko </a:t>
            </a:r>
            <a:r>
              <a:rPr lang="cs-CZ" sz="2800" dirty="0" smtClean="0"/>
              <a:t>- </a:t>
            </a:r>
            <a:r>
              <a:rPr lang="cs-CZ" sz="2800" dirty="0" smtClean="0"/>
              <a:t>Volvo, Saab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Rusko </a:t>
            </a:r>
            <a:r>
              <a:rPr lang="cs-CZ" sz="2800" dirty="0" smtClean="0"/>
              <a:t>- </a:t>
            </a:r>
            <a:r>
              <a:rPr lang="cs-CZ" sz="2800" dirty="0" smtClean="0"/>
              <a:t>Lada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Česká </a:t>
            </a:r>
            <a:r>
              <a:rPr lang="cs-CZ" sz="2800" dirty="0" smtClean="0">
                <a:solidFill>
                  <a:srgbClr val="C00000"/>
                </a:solidFill>
              </a:rPr>
              <a:t>republika </a:t>
            </a:r>
            <a:r>
              <a:rPr lang="cs-CZ" sz="2800" dirty="0" smtClean="0"/>
              <a:t>- </a:t>
            </a:r>
            <a:r>
              <a:rPr lang="cs-CZ" sz="2800" dirty="0" smtClean="0"/>
              <a:t>Škoda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elektrotechnický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televizory, rádia, počítače, pračky, myčky, vysavače, telefony, kuchyňské spotřebiče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značky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Thomson,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Moulinex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Tefal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Philips, Elektrolux, Ericsson, Nokia,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Zanussi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Siemens, Bosch,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Roventa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Braun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Výroba pohonných hmot – </a:t>
            </a:r>
            <a:r>
              <a:rPr lang="cs-CZ" dirty="0" smtClean="0"/>
              <a:t>Shell</a:t>
            </a:r>
            <a:endParaRPr lang="cs-CZ" dirty="0" smtClean="0"/>
          </a:p>
          <a:p>
            <a:r>
              <a:rPr lang="cs-CZ" dirty="0" smtClean="0"/>
              <a:t>- kaučuk - </a:t>
            </a:r>
            <a:r>
              <a:rPr lang="cs-CZ" dirty="0" err="1" smtClean="0"/>
              <a:t>Michelin</a:t>
            </a:r>
            <a:endParaRPr lang="cs-CZ" dirty="0" smtClean="0"/>
          </a:p>
          <a:p>
            <a:r>
              <a:rPr lang="cs-CZ" dirty="0" smtClean="0"/>
              <a:t>- léky</a:t>
            </a:r>
          </a:p>
          <a:p>
            <a:r>
              <a:rPr lang="cs-CZ" dirty="0" smtClean="0"/>
              <a:t>- kosmetika</a:t>
            </a:r>
          </a:p>
          <a:p>
            <a:endParaRPr lang="cs-CZ" dirty="0" smtClean="0"/>
          </a:p>
          <a:p>
            <a:r>
              <a:rPr lang="cs-CZ" dirty="0" smtClean="0"/>
              <a:t>Rafinerie </a:t>
            </a:r>
            <a:r>
              <a:rPr lang="cs-CZ" dirty="0" smtClean="0"/>
              <a:t>ropy - </a:t>
            </a:r>
            <a:r>
              <a:rPr lang="cs-CZ" dirty="0" smtClean="0"/>
              <a:t>Rotterdam, </a:t>
            </a:r>
            <a:r>
              <a:rPr lang="cs-CZ" dirty="0" err="1" smtClean="0"/>
              <a:t>Marseill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potravinářský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polovina světové produkce potravin se vyrobí v Evropě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452596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Nejsevernější </a:t>
            </a:r>
            <a:r>
              <a:rPr lang="cs-CZ" dirty="0" smtClean="0">
                <a:solidFill>
                  <a:srgbClr val="FF0000"/>
                </a:solidFill>
              </a:rPr>
              <a:t>oblast - </a:t>
            </a:r>
            <a:r>
              <a:rPr lang="cs-CZ" dirty="0" smtClean="0"/>
              <a:t>Skandinávie, </a:t>
            </a:r>
            <a:r>
              <a:rPr lang="cs-CZ" dirty="0" smtClean="0"/>
              <a:t>Rusko - </a:t>
            </a:r>
            <a:r>
              <a:rPr lang="cs-CZ" dirty="0" smtClean="0"/>
              <a:t>pastevectví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Nejjižnější </a:t>
            </a:r>
            <a:r>
              <a:rPr lang="cs-CZ" dirty="0" smtClean="0">
                <a:solidFill>
                  <a:srgbClr val="00B050"/>
                </a:solidFill>
              </a:rPr>
              <a:t>oblast - </a:t>
            </a:r>
            <a:r>
              <a:rPr lang="cs-CZ" dirty="0" smtClean="0"/>
              <a:t>pěstování citrusů, oliv, vinné révy, korkového dubu, zeleniny a ovoce.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Chov </a:t>
            </a:r>
            <a:r>
              <a:rPr lang="cs-CZ" dirty="0" smtClean="0"/>
              <a:t>skotu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Přímořské </a:t>
            </a:r>
            <a:r>
              <a:rPr lang="cs-CZ" dirty="0" smtClean="0">
                <a:solidFill>
                  <a:srgbClr val="FFC000"/>
                </a:solidFill>
              </a:rPr>
              <a:t>oblasti - </a:t>
            </a:r>
            <a:r>
              <a:rPr lang="cs-CZ" dirty="0" smtClean="0"/>
              <a:t>rybolov </a:t>
            </a:r>
          </a:p>
          <a:p>
            <a:pPr>
              <a:buNone/>
            </a:pPr>
            <a:r>
              <a:rPr lang="cs-CZ" dirty="0" smtClean="0"/>
              <a:t>Rostlinný typ </a:t>
            </a:r>
            <a:r>
              <a:rPr lang="cs-CZ" dirty="0" smtClean="0"/>
              <a:t>zemědělství - </a:t>
            </a:r>
            <a:r>
              <a:rPr lang="cs-CZ" dirty="0" smtClean="0"/>
              <a:t>obilniny</a:t>
            </a:r>
          </a:p>
          <a:p>
            <a:pPr>
              <a:buNone/>
            </a:pPr>
            <a:r>
              <a:rPr lang="cs-CZ" dirty="0" smtClean="0"/>
              <a:t>Mlékárenství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list- domácí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jisti</a:t>
            </a:r>
            <a:r>
              <a:rPr lang="cs-CZ" dirty="0" smtClean="0"/>
              <a:t>, jakou značku elektrotechnických a  elektronických výrobků, kuchyňských spotřebičů máte ve vaší domácnosti.</a:t>
            </a:r>
          </a:p>
          <a:p>
            <a:r>
              <a:rPr lang="cs-CZ" dirty="0" smtClean="0"/>
              <a:t>Zjisti, jakou </a:t>
            </a:r>
            <a:r>
              <a:rPr lang="cs-CZ" dirty="0" smtClean="0"/>
              <a:t>značku automobilu doma máte, v které zemi byl vyroben.</a:t>
            </a:r>
          </a:p>
          <a:p>
            <a:r>
              <a:rPr lang="cs-CZ" dirty="0" smtClean="0"/>
              <a:t>Maminka s tatínkem ti určitě rádi s úkolem pomohou.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http://cs.wikipedia.org/wiki/T%C4%9B%C5%BEba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Pomáhá uvědomovat si důležitost šetření energie v celoevropském a celosvětovém měřítku, zamýšlet se nad otázkami ochrany životního prostředí, nad otázkami plýtvání </a:t>
            </a:r>
            <a:r>
              <a:rPr lang="cs-CZ" dirty="0" smtClean="0"/>
              <a:t>potravinami.</a:t>
            </a:r>
            <a:endParaRPr lang="cs-CZ" dirty="0" smtClean="0"/>
          </a:p>
          <a:p>
            <a:r>
              <a:rPr lang="cs-CZ" dirty="0" smtClean="0"/>
              <a:t>Pracovní list je určen pro samostatnou práci žáků s využitím dostupné literatury a pomoci rodičů.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128</TotalTime>
  <Words>325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hospodářství</vt:lpstr>
      <vt:lpstr>průmysl</vt:lpstr>
      <vt:lpstr>strojírenský průmysl</vt:lpstr>
      <vt:lpstr>elektrotechnický průmysl</vt:lpstr>
      <vt:lpstr>chemický průmysl</vt:lpstr>
      <vt:lpstr>potravinářský průmysl</vt:lpstr>
      <vt:lpstr>zemědělství</vt:lpstr>
      <vt:lpstr>pracovní list- domácí úkol</vt:lpstr>
      <vt:lpstr>Citace</vt:lpstr>
      <vt:lpstr>Anotace: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Poloha, rozloha, hranice Evropy</dc:title>
  <dc:creator>Vydra</dc:creator>
  <cp:lastModifiedBy>Učitel</cp:lastModifiedBy>
  <cp:revision>25</cp:revision>
  <dcterms:created xsi:type="dcterms:W3CDTF">2012-03-12T14:08:00Z</dcterms:created>
  <dcterms:modified xsi:type="dcterms:W3CDTF">2012-07-04T07:28:01Z</dcterms:modified>
</cp:coreProperties>
</file>