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56" r:id="rId3"/>
    <p:sldId id="262" r:id="rId4"/>
    <p:sldId id="263" r:id="rId5"/>
    <p:sldId id="264" r:id="rId6"/>
    <p:sldId id="261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Evropsk%C3%A1_uni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82559283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22.3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VY_52_INOVACE_35_VLASTIVĚDA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Evropa-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Evropská unie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Evropská unie</a:t>
            </a:r>
            <a:endParaRPr lang="cs-CZ" sz="6600" dirty="0"/>
          </a:p>
        </p:txBody>
      </p:sp>
      <p:pic>
        <p:nvPicPr>
          <p:cNvPr id="3" name="Obrázek 2" descr="800px-Flag_of_Europe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260648"/>
            <a:ext cx="5863511" cy="39065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Obecné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27 států, 500 milionů obyvatel</a:t>
            </a:r>
          </a:p>
          <a:p>
            <a:r>
              <a:rPr lang="cs-CZ" dirty="0" smtClean="0"/>
              <a:t>Vznik 1993 na základě Maastrichtské smlouvy</a:t>
            </a:r>
          </a:p>
          <a:p>
            <a:r>
              <a:rPr lang="cs-CZ" dirty="0" smtClean="0"/>
              <a:t>Brusel – sídlo Evropské rady, Evropské komise, Rady Evropské unie</a:t>
            </a:r>
          </a:p>
          <a:p>
            <a:r>
              <a:rPr lang="cs-CZ" dirty="0" smtClean="0"/>
              <a:t>Brusel a Štrasburk – sídlo Evropského parlamentu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676456" cy="1399032"/>
          </a:xfrm>
        </p:spPr>
        <p:txBody>
          <a:bodyPr/>
          <a:lstStyle/>
          <a:p>
            <a:r>
              <a:rPr lang="cs-CZ" dirty="0" smtClean="0"/>
              <a:t>Rozšiřování </a:t>
            </a:r>
            <a:r>
              <a:rPr lang="cs-CZ" dirty="0" smtClean="0"/>
              <a:t>EU - </a:t>
            </a:r>
            <a:r>
              <a:rPr lang="cs-CZ" sz="2400" dirty="0" smtClean="0"/>
              <a:t>sleduj probíhající prezentaci</a:t>
            </a:r>
            <a:endParaRPr lang="cs-CZ" dirty="0"/>
          </a:p>
        </p:txBody>
      </p:sp>
      <p:pic>
        <p:nvPicPr>
          <p:cNvPr id="4" name="Zástupný symbol pro obsah 3" descr="evropa_pasy_98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59833" y="1368554"/>
            <a:ext cx="6084168" cy="465259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</a:t>
            </a:r>
            <a:r>
              <a:rPr lang="cs-CZ" dirty="0" smtClean="0"/>
              <a:t>list - </a:t>
            </a:r>
            <a:r>
              <a:rPr lang="cs-CZ" sz="2400" dirty="0" smtClean="0"/>
              <a:t>pracuj s dostupnými materiály, internetem,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Vybarvi vlajku Evropské unie.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                 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                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               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                     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                              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Nakresli, podle svého výběru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, vlajky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některých  států EU. 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4" name="Obrázek 3" descr="EU-Emblem-blackwhit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2204864"/>
            <a:ext cx="3682421" cy="24578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http://cs.wikipedia.org/wiki/Evropsk%C3%A1_unie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at</a:t>
            </a:r>
            <a:r>
              <a:rPr lang="cs-CZ" dirty="0" smtClean="0"/>
              <a:t>-</a:t>
            </a:r>
            <a:r>
              <a:rPr lang="cs-CZ" dirty="0" err="1" smtClean="0"/>
              <a:t>cz.eu</a:t>
            </a:r>
            <a:r>
              <a:rPr lang="cs-CZ" dirty="0" smtClean="0"/>
              <a:t>/</a:t>
            </a:r>
            <a:r>
              <a:rPr lang="cs-CZ" dirty="0" err="1" smtClean="0"/>
              <a:t>at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/4-5-2_loga.</a:t>
            </a:r>
            <a:r>
              <a:rPr lang="cs-CZ" smtClean="0"/>
              <a:t>php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dirty="0" smtClean="0"/>
              <a:t>Pomáhá uvědomit si soudržnost jednotlivých států v EU, výhody členství </a:t>
            </a:r>
            <a:r>
              <a:rPr lang="cs-CZ" smtClean="0"/>
              <a:t>v EU.</a:t>
            </a:r>
            <a:endParaRPr lang="cs-CZ" dirty="0" smtClean="0"/>
          </a:p>
          <a:p>
            <a:r>
              <a:rPr lang="cs-CZ" dirty="0" smtClean="0"/>
              <a:t>Pracovní list je určen pro samostatnou práci žáků s využitím dostupné literatury.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83</TotalTime>
  <Words>169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Evropská unie</vt:lpstr>
      <vt:lpstr>Obecné informace</vt:lpstr>
      <vt:lpstr>Rozšiřování EU - sleduj probíhající prezentaci</vt:lpstr>
      <vt:lpstr>pracovní list - pracuj s dostupnými materiály, internetem, </vt:lpstr>
      <vt:lpstr>Citace</vt:lpstr>
      <vt:lpstr>Anotace: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Poloha, rozloha, hranice Evropy</dc:title>
  <dc:creator>Vydra</dc:creator>
  <cp:lastModifiedBy>Martin a Lída</cp:lastModifiedBy>
  <cp:revision>20</cp:revision>
  <dcterms:created xsi:type="dcterms:W3CDTF">2012-03-12T14:08:00Z</dcterms:created>
  <dcterms:modified xsi:type="dcterms:W3CDTF">2012-07-04T07:27:09Z</dcterms:modified>
</cp:coreProperties>
</file>