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3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9"/>
  </p:notesMasterIdLst>
  <p:sldIdLst>
    <p:sldId id="257" r:id="rId2"/>
    <p:sldId id="259" r:id="rId3"/>
    <p:sldId id="261" r:id="rId4"/>
    <p:sldId id="260" r:id="rId5"/>
    <p:sldId id="262" r:id="rId6"/>
    <p:sldId id="263" r:id="rId7"/>
    <p:sldId id="25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4018E08-E83C-40F8-BDBC-13D76B888176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8AB27A59-06EB-4440-9BF2-73F01DB8FE56}">
      <dgm:prSet/>
      <dgm:spPr/>
      <dgm:t>
        <a:bodyPr/>
        <a:lstStyle/>
        <a:p>
          <a:pPr rtl="0"/>
          <a:r>
            <a:rPr lang="cs-CZ" dirty="0" smtClean="0"/>
            <a:t>    29500	       	4750	               66950	                5800	                   63200	                 180000	</a:t>
          </a:r>
          <a:endParaRPr lang="cs-CZ" dirty="0"/>
        </a:p>
      </dgm:t>
    </dgm:pt>
    <dgm:pt modelId="{1D6C6349-BF40-48B0-B3F6-3F395E4C92D8}" type="parTrans" cxnId="{57865961-7C58-484C-A59F-19EB7B576AA9}">
      <dgm:prSet/>
      <dgm:spPr/>
      <dgm:t>
        <a:bodyPr/>
        <a:lstStyle/>
        <a:p>
          <a:endParaRPr lang="cs-CZ"/>
        </a:p>
      </dgm:t>
    </dgm:pt>
    <dgm:pt modelId="{24536A8B-D5F7-48C4-B62A-BCE70C988963}" type="sibTrans" cxnId="{57865961-7C58-484C-A59F-19EB7B576AA9}">
      <dgm:prSet/>
      <dgm:spPr/>
      <dgm:t>
        <a:bodyPr/>
        <a:lstStyle/>
        <a:p>
          <a:endParaRPr lang="cs-CZ"/>
        </a:p>
      </dgm:t>
    </dgm:pt>
    <dgm:pt modelId="{35762FD4-9493-4936-B818-8F1CA745772C}" type="pres">
      <dgm:prSet presAssocID="{74018E08-E83C-40F8-BDBC-13D76B888176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C4CC0A5-70E3-47B1-961C-DF706B2F0550}" type="pres">
      <dgm:prSet presAssocID="{8AB27A59-06EB-4440-9BF2-73F01DB8FE56}" presName="parentText" presStyleLbl="node1" presStyleIdx="0" presStyleCnt="1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7865961-7C58-484C-A59F-19EB7B576AA9}" srcId="{74018E08-E83C-40F8-BDBC-13D76B888176}" destId="{8AB27A59-06EB-4440-9BF2-73F01DB8FE56}" srcOrd="0" destOrd="0" parTransId="{1D6C6349-BF40-48B0-B3F6-3F395E4C92D8}" sibTransId="{24536A8B-D5F7-48C4-B62A-BCE70C988963}"/>
    <dgm:cxn modelId="{CC4AED67-6A1C-4E2B-955B-6E0199186C12}" type="presOf" srcId="{74018E08-E83C-40F8-BDBC-13D76B888176}" destId="{35762FD4-9493-4936-B818-8F1CA745772C}" srcOrd="0" destOrd="0" presId="urn:microsoft.com/office/officeart/2005/8/layout/vList2"/>
    <dgm:cxn modelId="{61BE0354-1BC0-4201-A39B-0DC83924CE98}" type="presOf" srcId="{8AB27A59-06EB-4440-9BF2-73F01DB8FE56}" destId="{FC4CC0A5-70E3-47B1-961C-DF706B2F0550}" srcOrd="0" destOrd="0" presId="urn:microsoft.com/office/officeart/2005/8/layout/vList2"/>
    <dgm:cxn modelId="{4AD8F8A9-830B-443F-B17B-1F9D54E59842}" type="presParOf" srcId="{35762FD4-9493-4936-B818-8F1CA745772C}" destId="{FC4CC0A5-70E3-47B1-961C-DF706B2F0550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9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D8CE252-7941-45FD-8B58-25C8EB4CA15C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9BFA9F6F-86CC-4421-B6EC-7E5ADF7B233D}">
      <dgm:prSet/>
      <dgm:spPr/>
      <dgm:t>
        <a:bodyPr/>
        <a:lstStyle/>
        <a:p>
          <a:pPr rtl="0"/>
          <a:r>
            <a:rPr lang="cs-CZ" dirty="0" smtClean="0"/>
            <a:t>    690,3                      85,6                  100,8                   9875,5                                 112,5                      0,9 </a:t>
          </a:r>
          <a:endParaRPr lang="cs-CZ" dirty="0"/>
        </a:p>
      </dgm:t>
    </dgm:pt>
    <dgm:pt modelId="{A9B5CB1E-4210-4FA2-BA39-A567763E22EB}" type="parTrans" cxnId="{761C2B88-28E1-493F-9B97-0AB6D5F5E89F}">
      <dgm:prSet/>
      <dgm:spPr/>
      <dgm:t>
        <a:bodyPr/>
        <a:lstStyle/>
        <a:p>
          <a:endParaRPr lang="cs-CZ"/>
        </a:p>
      </dgm:t>
    </dgm:pt>
    <dgm:pt modelId="{1F3289FC-92E9-4EE9-9B75-20B2D01664AB}" type="sibTrans" cxnId="{761C2B88-28E1-493F-9B97-0AB6D5F5E89F}">
      <dgm:prSet/>
      <dgm:spPr/>
      <dgm:t>
        <a:bodyPr/>
        <a:lstStyle/>
        <a:p>
          <a:endParaRPr lang="cs-CZ"/>
        </a:p>
      </dgm:t>
    </dgm:pt>
    <dgm:pt modelId="{6D05EFE3-FDCA-4CF7-BFF9-2D98D80FFDA5}" type="pres">
      <dgm:prSet presAssocID="{7D8CE252-7941-45FD-8B58-25C8EB4CA15C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87EC3D4-3F28-42B7-9689-F724DFC15E5E}" type="pres">
      <dgm:prSet presAssocID="{9BFA9F6F-86CC-4421-B6EC-7E5ADF7B233D}" presName="parentText" presStyleLbl="node1" presStyleIdx="0" presStyleCnt="1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9555121-C3B2-4151-A742-1E7A7BEBFDB0}" type="presOf" srcId="{9BFA9F6F-86CC-4421-B6EC-7E5ADF7B233D}" destId="{287EC3D4-3F28-42B7-9689-F724DFC15E5E}" srcOrd="0" destOrd="0" presId="urn:microsoft.com/office/officeart/2005/8/layout/vList2"/>
    <dgm:cxn modelId="{E62DF998-BB23-44B2-9129-E6C0734CDEE9}" type="presOf" srcId="{7D8CE252-7941-45FD-8B58-25C8EB4CA15C}" destId="{6D05EFE3-FDCA-4CF7-BFF9-2D98D80FFDA5}" srcOrd="0" destOrd="0" presId="urn:microsoft.com/office/officeart/2005/8/layout/vList2"/>
    <dgm:cxn modelId="{761C2B88-28E1-493F-9B97-0AB6D5F5E89F}" srcId="{7D8CE252-7941-45FD-8B58-25C8EB4CA15C}" destId="{9BFA9F6F-86CC-4421-B6EC-7E5ADF7B233D}" srcOrd="0" destOrd="0" parTransId="{A9B5CB1E-4210-4FA2-BA39-A567763E22EB}" sibTransId="{1F3289FC-92E9-4EE9-9B75-20B2D01664AB}"/>
    <dgm:cxn modelId="{D66436FE-5256-4572-9154-D114C63B10E1}" type="presParOf" srcId="{6D05EFE3-FDCA-4CF7-BFF9-2D98D80FFDA5}" destId="{287EC3D4-3F28-42B7-9689-F724DFC15E5E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24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015CD26-95C7-4FFA-A417-55E2CAFA96B9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817CECBF-D2B8-4589-8C56-7E924FF9E2C8}">
      <dgm:prSet/>
      <dgm:spPr/>
      <dgm:t>
        <a:bodyPr/>
        <a:lstStyle/>
        <a:p>
          <a:pPr rtl="0"/>
          <a:r>
            <a:rPr lang="cs-CZ" dirty="0" smtClean="0"/>
            <a:t>        15000                                                27850                               </a:t>
          </a:r>
          <a:endParaRPr lang="cs-CZ" dirty="0"/>
        </a:p>
      </dgm:t>
    </dgm:pt>
    <dgm:pt modelId="{8562C41D-C9BE-4DEA-938F-93C8F73C9331}" type="parTrans" cxnId="{FDE44BBF-D56E-4727-830F-916BE1A570DE}">
      <dgm:prSet/>
      <dgm:spPr/>
      <dgm:t>
        <a:bodyPr/>
        <a:lstStyle/>
        <a:p>
          <a:endParaRPr lang="cs-CZ"/>
        </a:p>
      </dgm:t>
    </dgm:pt>
    <dgm:pt modelId="{52D48654-6D02-4FAA-8591-FE2835551B33}" type="sibTrans" cxnId="{FDE44BBF-D56E-4727-830F-916BE1A570DE}">
      <dgm:prSet/>
      <dgm:spPr/>
      <dgm:t>
        <a:bodyPr/>
        <a:lstStyle/>
        <a:p>
          <a:endParaRPr lang="cs-CZ"/>
        </a:p>
      </dgm:t>
    </dgm:pt>
    <dgm:pt modelId="{5FC14E6D-8E32-4E0A-BEDF-74C2C4484057}" type="pres">
      <dgm:prSet presAssocID="{1015CD26-95C7-4FFA-A417-55E2CAFA96B9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E0D4D27B-8418-4C15-9A32-572DBBD42010}" type="pres">
      <dgm:prSet presAssocID="{817CECBF-D2B8-4589-8C56-7E924FF9E2C8}" presName="parentText" presStyleLbl="node1" presStyleIdx="0" presStyleCnt="1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3138D79-69BB-4369-95A0-146367CC7497}" type="presOf" srcId="{1015CD26-95C7-4FFA-A417-55E2CAFA96B9}" destId="{5FC14E6D-8E32-4E0A-BEDF-74C2C4484057}" srcOrd="0" destOrd="0" presId="urn:microsoft.com/office/officeart/2005/8/layout/vList2"/>
    <dgm:cxn modelId="{AA10117C-7CAC-4221-A883-ACF5B35F2CA7}" type="presOf" srcId="{817CECBF-D2B8-4589-8C56-7E924FF9E2C8}" destId="{E0D4D27B-8418-4C15-9A32-572DBBD42010}" srcOrd="0" destOrd="0" presId="urn:microsoft.com/office/officeart/2005/8/layout/vList2"/>
    <dgm:cxn modelId="{FDE44BBF-D56E-4727-830F-916BE1A570DE}" srcId="{1015CD26-95C7-4FFA-A417-55E2CAFA96B9}" destId="{817CECBF-D2B8-4589-8C56-7E924FF9E2C8}" srcOrd="0" destOrd="0" parTransId="{8562C41D-C9BE-4DEA-938F-93C8F73C9331}" sibTransId="{52D48654-6D02-4FAA-8591-FE2835551B33}"/>
    <dgm:cxn modelId="{83832060-A7A5-4EB2-BAC9-83E0640B1957}" type="presParOf" srcId="{5FC14E6D-8E32-4E0A-BEDF-74C2C4484057}" destId="{E0D4D27B-8418-4C15-9A32-572DBBD42010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30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74018E08-E83C-40F8-BDBC-13D76B888176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8AB27A59-06EB-4440-9BF2-73F01DB8FE56}">
      <dgm:prSet/>
      <dgm:spPr/>
      <dgm:t>
        <a:bodyPr/>
        <a:lstStyle/>
        <a:p>
          <a:pPr rtl="0"/>
          <a:r>
            <a:rPr lang="cs-CZ" dirty="0" smtClean="0"/>
            <a:t>   29500	       	4750	               66950	                5800	                   63200	                 180000	</a:t>
          </a:r>
          <a:endParaRPr lang="cs-CZ" dirty="0"/>
        </a:p>
      </dgm:t>
    </dgm:pt>
    <dgm:pt modelId="{1D6C6349-BF40-48B0-B3F6-3F395E4C92D8}" type="parTrans" cxnId="{57865961-7C58-484C-A59F-19EB7B576AA9}">
      <dgm:prSet/>
      <dgm:spPr/>
      <dgm:t>
        <a:bodyPr/>
        <a:lstStyle/>
        <a:p>
          <a:endParaRPr lang="cs-CZ"/>
        </a:p>
      </dgm:t>
    </dgm:pt>
    <dgm:pt modelId="{24536A8B-D5F7-48C4-B62A-BCE70C988963}" type="sibTrans" cxnId="{57865961-7C58-484C-A59F-19EB7B576AA9}">
      <dgm:prSet/>
      <dgm:spPr/>
      <dgm:t>
        <a:bodyPr/>
        <a:lstStyle/>
        <a:p>
          <a:endParaRPr lang="cs-CZ"/>
        </a:p>
      </dgm:t>
    </dgm:pt>
    <dgm:pt modelId="{35762FD4-9493-4936-B818-8F1CA745772C}" type="pres">
      <dgm:prSet presAssocID="{74018E08-E83C-40F8-BDBC-13D76B888176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C4CC0A5-70E3-47B1-961C-DF706B2F0550}" type="pres">
      <dgm:prSet presAssocID="{8AB27A59-06EB-4440-9BF2-73F01DB8FE56}" presName="parentText" presStyleLbl="node1" presStyleIdx="0" presStyleCnt="1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7865961-7C58-484C-A59F-19EB7B576AA9}" srcId="{74018E08-E83C-40F8-BDBC-13D76B888176}" destId="{8AB27A59-06EB-4440-9BF2-73F01DB8FE56}" srcOrd="0" destOrd="0" parTransId="{1D6C6349-BF40-48B0-B3F6-3F395E4C92D8}" sibTransId="{24536A8B-D5F7-48C4-B62A-BCE70C988963}"/>
    <dgm:cxn modelId="{20639A1B-E8AE-4F80-BD98-383045DE4D18}" type="presOf" srcId="{8AB27A59-06EB-4440-9BF2-73F01DB8FE56}" destId="{FC4CC0A5-70E3-47B1-961C-DF706B2F0550}" srcOrd="0" destOrd="0" presId="urn:microsoft.com/office/officeart/2005/8/layout/vList2"/>
    <dgm:cxn modelId="{2B289E5A-032D-4307-9DD5-E0F9D1FA1AA0}" type="presOf" srcId="{74018E08-E83C-40F8-BDBC-13D76B888176}" destId="{35762FD4-9493-4936-B818-8F1CA745772C}" srcOrd="0" destOrd="0" presId="urn:microsoft.com/office/officeart/2005/8/layout/vList2"/>
    <dgm:cxn modelId="{C83EF421-9F85-41C3-B7EC-C70BCBF447AE}" type="presParOf" srcId="{35762FD4-9493-4936-B818-8F1CA745772C}" destId="{FC4CC0A5-70E3-47B1-961C-DF706B2F0550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9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7D8CE252-7941-45FD-8B58-25C8EB4CA15C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9BFA9F6F-86CC-4421-B6EC-7E5ADF7B233D}">
      <dgm:prSet/>
      <dgm:spPr/>
      <dgm:t>
        <a:bodyPr/>
        <a:lstStyle/>
        <a:p>
          <a:pPr rtl="0"/>
          <a:r>
            <a:rPr lang="cs-CZ" dirty="0" smtClean="0"/>
            <a:t>    690,3                   85,6                  100,8                   9875,5                              112,5                        0,9 </a:t>
          </a:r>
          <a:endParaRPr lang="cs-CZ" dirty="0"/>
        </a:p>
      </dgm:t>
    </dgm:pt>
    <dgm:pt modelId="{A9B5CB1E-4210-4FA2-BA39-A567763E22EB}" type="parTrans" cxnId="{761C2B88-28E1-493F-9B97-0AB6D5F5E89F}">
      <dgm:prSet/>
      <dgm:spPr/>
      <dgm:t>
        <a:bodyPr/>
        <a:lstStyle/>
        <a:p>
          <a:endParaRPr lang="cs-CZ"/>
        </a:p>
      </dgm:t>
    </dgm:pt>
    <dgm:pt modelId="{1F3289FC-92E9-4EE9-9B75-20B2D01664AB}" type="sibTrans" cxnId="{761C2B88-28E1-493F-9B97-0AB6D5F5E89F}">
      <dgm:prSet/>
      <dgm:spPr/>
      <dgm:t>
        <a:bodyPr/>
        <a:lstStyle/>
        <a:p>
          <a:endParaRPr lang="cs-CZ"/>
        </a:p>
      </dgm:t>
    </dgm:pt>
    <dgm:pt modelId="{6D05EFE3-FDCA-4CF7-BFF9-2D98D80FFDA5}" type="pres">
      <dgm:prSet presAssocID="{7D8CE252-7941-45FD-8B58-25C8EB4CA15C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87EC3D4-3F28-42B7-9689-F724DFC15E5E}" type="pres">
      <dgm:prSet presAssocID="{9BFA9F6F-86CC-4421-B6EC-7E5ADF7B233D}" presName="parentText" presStyleLbl="node1" presStyleIdx="0" presStyleCnt="1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415AB3D-5CEF-4610-A2EC-6D0467FE264B}" type="presOf" srcId="{9BFA9F6F-86CC-4421-B6EC-7E5ADF7B233D}" destId="{287EC3D4-3F28-42B7-9689-F724DFC15E5E}" srcOrd="0" destOrd="0" presId="urn:microsoft.com/office/officeart/2005/8/layout/vList2"/>
    <dgm:cxn modelId="{6BE0F062-F5CC-415B-9908-DA4F50EA31F2}" type="presOf" srcId="{7D8CE252-7941-45FD-8B58-25C8EB4CA15C}" destId="{6D05EFE3-FDCA-4CF7-BFF9-2D98D80FFDA5}" srcOrd="0" destOrd="0" presId="urn:microsoft.com/office/officeart/2005/8/layout/vList2"/>
    <dgm:cxn modelId="{761C2B88-28E1-493F-9B97-0AB6D5F5E89F}" srcId="{7D8CE252-7941-45FD-8B58-25C8EB4CA15C}" destId="{9BFA9F6F-86CC-4421-B6EC-7E5ADF7B233D}" srcOrd="0" destOrd="0" parTransId="{A9B5CB1E-4210-4FA2-BA39-A567763E22EB}" sibTransId="{1F3289FC-92E9-4EE9-9B75-20B2D01664AB}"/>
    <dgm:cxn modelId="{3F8F616C-6D8D-482E-994E-2F980E9142C7}" type="presParOf" srcId="{6D05EFE3-FDCA-4CF7-BFF9-2D98D80FFDA5}" destId="{287EC3D4-3F28-42B7-9689-F724DFC15E5E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24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1015CD26-95C7-4FFA-A417-55E2CAFA96B9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817CECBF-D2B8-4589-8C56-7E924FF9E2C8}">
      <dgm:prSet/>
      <dgm:spPr/>
      <dgm:t>
        <a:bodyPr/>
        <a:lstStyle/>
        <a:p>
          <a:pPr rtl="0"/>
          <a:r>
            <a:rPr lang="cs-CZ" dirty="0" smtClean="0"/>
            <a:t>        15000                                                27850                               </a:t>
          </a:r>
          <a:endParaRPr lang="cs-CZ" dirty="0"/>
        </a:p>
      </dgm:t>
    </dgm:pt>
    <dgm:pt modelId="{8562C41D-C9BE-4DEA-938F-93C8F73C9331}" type="parTrans" cxnId="{FDE44BBF-D56E-4727-830F-916BE1A570DE}">
      <dgm:prSet/>
      <dgm:spPr/>
      <dgm:t>
        <a:bodyPr/>
        <a:lstStyle/>
        <a:p>
          <a:endParaRPr lang="cs-CZ"/>
        </a:p>
      </dgm:t>
    </dgm:pt>
    <dgm:pt modelId="{52D48654-6D02-4FAA-8591-FE2835551B33}" type="sibTrans" cxnId="{FDE44BBF-D56E-4727-830F-916BE1A570DE}">
      <dgm:prSet/>
      <dgm:spPr/>
      <dgm:t>
        <a:bodyPr/>
        <a:lstStyle/>
        <a:p>
          <a:endParaRPr lang="cs-CZ"/>
        </a:p>
      </dgm:t>
    </dgm:pt>
    <dgm:pt modelId="{5FC14E6D-8E32-4E0A-BEDF-74C2C4484057}" type="pres">
      <dgm:prSet presAssocID="{1015CD26-95C7-4FFA-A417-55E2CAFA96B9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E0D4D27B-8418-4C15-9A32-572DBBD42010}" type="pres">
      <dgm:prSet presAssocID="{817CECBF-D2B8-4589-8C56-7E924FF9E2C8}" presName="parentText" presStyleLbl="node1" presStyleIdx="0" presStyleCnt="1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FA995E9-0E48-457C-B6C5-726FAD16CF90}" type="presOf" srcId="{817CECBF-D2B8-4589-8C56-7E924FF9E2C8}" destId="{E0D4D27B-8418-4C15-9A32-572DBBD42010}" srcOrd="0" destOrd="0" presId="urn:microsoft.com/office/officeart/2005/8/layout/vList2"/>
    <dgm:cxn modelId="{FDE44BBF-D56E-4727-830F-916BE1A570DE}" srcId="{1015CD26-95C7-4FFA-A417-55E2CAFA96B9}" destId="{817CECBF-D2B8-4589-8C56-7E924FF9E2C8}" srcOrd="0" destOrd="0" parTransId="{8562C41D-C9BE-4DEA-938F-93C8F73C9331}" sibTransId="{52D48654-6D02-4FAA-8591-FE2835551B33}"/>
    <dgm:cxn modelId="{D1D155F2-4A07-433B-9F28-1C7BCA31DF2C}" type="presOf" srcId="{1015CD26-95C7-4FFA-A417-55E2CAFA96B9}" destId="{5FC14E6D-8E32-4E0A-BEDF-74C2C4484057}" srcOrd="0" destOrd="0" presId="urn:microsoft.com/office/officeart/2005/8/layout/vList2"/>
    <dgm:cxn modelId="{CBFF9A09-69DD-4124-881A-864F36186FE3}" type="presParOf" srcId="{5FC14E6D-8E32-4E0A-BEDF-74C2C4484057}" destId="{E0D4D27B-8418-4C15-9A32-572DBBD42010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30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C4CC0A5-70E3-47B1-961C-DF706B2F0550}">
      <dsp:nvSpPr>
        <dsp:cNvPr id="0" name=""/>
        <dsp:cNvSpPr/>
      </dsp:nvSpPr>
      <dsp:spPr>
        <a:xfrm>
          <a:off x="0" y="4778"/>
          <a:ext cx="7992889" cy="35977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    29500	       	4750	               66950	                5800	                   63200	                 180000	</a:t>
          </a:r>
          <a:endParaRPr lang="cs-CZ" sz="1500" kern="1200" dirty="0"/>
        </a:p>
      </dsp:txBody>
      <dsp:txXfrm>
        <a:off x="17563" y="22341"/>
        <a:ext cx="7957763" cy="32464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87EC3D4-3F28-42B7-9689-F724DFC15E5E}">
      <dsp:nvSpPr>
        <dsp:cNvPr id="0" name=""/>
        <dsp:cNvSpPr/>
      </dsp:nvSpPr>
      <dsp:spPr>
        <a:xfrm>
          <a:off x="0" y="4778"/>
          <a:ext cx="7992889" cy="35977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    690,3                      85,6                  100,8                   9875,5                                 112,5                      0,9 </a:t>
          </a:r>
          <a:endParaRPr lang="cs-CZ" sz="1500" kern="1200" dirty="0"/>
        </a:p>
      </dsp:txBody>
      <dsp:txXfrm>
        <a:off x="17563" y="22341"/>
        <a:ext cx="7957763" cy="32464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0D4D27B-8418-4C15-9A32-572DBBD42010}">
      <dsp:nvSpPr>
        <dsp:cNvPr id="0" name=""/>
        <dsp:cNvSpPr/>
      </dsp:nvSpPr>
      <dsp:spPr>
        <a:xfrm>
          <a:off x="0" y="4778"/>
          <a:ext cx="4672142" cy="35977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        15000                                                27850                               </a:t>
          </a:r>
          <a:endParaRPr lang="cs-CZ" sz="1500" kern="1200" dirty="0"/>
        </a:p>
      </dsp:txBody>
      <dsp:txXfrm>
        <a:off x="17563" y="22341"/>
        <a:ext cx="4637016" cy="324648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C4CC0A5-70E3-47B1-961C-DF706B2F0550}">
      <dsp:nvSpPr>
        <dsp:cNvPr id="0" name=""/>
        <dsp:cNvSpPr/>
      </dsp:nvSpPr>
      <dsp:spPr>
        <a:xfrm>
          <a:off x="0" y="4778"/>
          <a:ext cx="7992889" cy="35977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   29500	       	4750	               66950	                5800	                   63200	                 180000	</a:t>
          </a:r>
          <a:endParaRPr lang="cs-CZ" sz="1500" kern="1200" dirty="0"/>
        </a:p>
      </dsp:txBody>
      <dsp:txXfrm>
        <a:off x="17563" y="22341"/>
        <a:ext cx="7957763" cy="324648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87EC3D4-3F28-42B7-9689-F724DFC15E5E}">
      <dsp:nvSpPr>
        <dsp:cNvPr id="0" name=""/>
        <dsp:cNvSpPr/>
      </dsp:nvSpPr>
      <dsp:spPr>
        <a:xfrm>
          <a:off x="0" y="4778"/>
          <a:ext cx="7992889" cy="35977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    690,3                   85,6                  100,8                   9875,5                              112,5                        0,9 </a:t>
          </a:r>
          <a:endParaRPr lang="cs-CZ" sz="1500" kern="1200" dirty="0"/>
        </a:p>
      </dsp:txBody>
      <dsp:txXfrm>
        <a:off x="17563" y="22341"/>
        <a:ext cx="7957763" cy="324648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0D4D27B-8418-4C15-9A32-572DBBD42010}">
      <dsp:nvSpPr>
        <dsp:cNvPr id="0" name=""/>
        <dsp:cNvSpPr/>
      </dsp:nvSpPr>
      <dsp:spPr>
        <a:xfrm>
          <a:off x="0" y="4778"/>
          <a:ext cx="5085652" cy="35977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        15000                                                27850                               </a:t>
          </a:r>
          <a:endParaRPr lang="cs-CZ" sz="1500" kern="1200" dirty="0"/>
        </a:p>
      </dsp:txBody>
      <dsp:txXfrm>
        <a:off x="17563" y="22341"/>
        <a:ext cx="5050526" cy="32464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231C04A-31BA-4808-B28C-CD11896CE9D6}" type="datetimeFigureOut">
              <a:rPr lang="cs-CZ" smtClean="0"/>
              <a:t>12.4.2012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7FCDFF5-89E1-4CC5-A128-FA7F4A1ED05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10374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6F6569A-34EC-41BA-B544-4B8ABF91590A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9306077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7FCDFF5-89E1-4CC5-A128-FA7F4A1ED05A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9821655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7FCDFF5-89E1-4CC5-A128-FA7F4A1ED05A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9821655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sphere1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850374" y="0"/>
            <a:ext cx="2293626" cy="6858000"/>
          </a:xfrm>
          <a:prstGeom prst="rect">
            <a:avLst/>
          </a:prstGeom>
        </p:spPr>
      </p:pic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38400" y="3581400"/>
            <a:ext cx="3962400" cy="2133600"/>
          </a:xfrm>
        </p:spPr>
        <p:txBody>
          <a:bodyPr anchor="t">
            <a:normAutofit/>
          </a:bodyPr>
          <a:lstStyle>
            <a:lvl1pPr marL="0" indent="0" algn="r">
              <a:buNone/>
              <a:defRPr sz="14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6" name="Title 15"/>
          <p:cNvSpPr>
            <a:spLocks noGrp="1"/>
          </p:cNvSpPr>
          <p:nvPr>
            <p:ph type="title"/>
          </p:nvPr>
        </p:nvSpPr>
        <p:spPr>
          <a:xfrm>
            <a:off x="2438400" y="1447800"/>
            <a:ext cx="3962400" cy="2133600"/>
          </a:xfrm>
        </p:spPr>
        <p:txBody>
          <a:bodyPr anchor="b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0"/>
          </p:nvPr>
        </p:nvSpPr>
        <p:spPr>
          <a:xfrm>
            <a:off x="3582988" y="6426201"/>
            <a:ext cx="2819399" cy="126999"/>
          </a:xfrm>
        </p:spPr>
        <p:txBody>
          <a:bodyPr/>
          <a:lstStyle/>
          <a:p>
            <a:fld id="{7DF2495A-B4FD-4483-9234-293219B20175}" type="datetimeFigureOut">
              <a:rPr lang="cs-CZ" smtClean="0"/>
              <a:t>12.4.2012</a:t>
            </a:fld>
            <a:endParaRPr lang="cs-CZ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>
          <a:xfrm>
            <a:off x="6414976" y="6400800"/>
            <a:ext cx="457200" cy="152400"/>
          </a:xfrm>
        </p:spPr>
        <p:txBody>
          <a:bodyPr/>
          <a:lstStyle>
            <a:lvl1pPr algn="r">
              <a:defRPr/>
            </a:lvl1pPr>
          </a:lstStyle>
          <a:p>
            <a:fld id="{173F9D90-E7CD-4AC9-9140-08942DAB4C09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2"/>
          </p:nvPr>
        </p:nvSpPr>
        <p:spPr>
          <a:xfrm>
            <a:off x="3581400" y="6296248"/>
            <a:ext cx="2820987" cy="15240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457200"/>
            <a:ext cx="3657600" cy="5714999"/>
          </a:xfrm>
        </p:spPr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6" name="Title 1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F2495A-B4FD-4483-9234-293219B20175}" type="datetimeFigureOut">
              <a:rPr lang="cs-CZ" smtClean="0"/>
              <a:t>12.4.2012</a:t>
            </a:fld>
            <a:endParaRPr lang="cs-CZ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73F9D90-E7CD-4AC9-9140-08942DAB4C09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sphere1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858000" y="0"/>
            <a:ext cx="2293626" cy="6858000"/>
          </a:xfrm>
          <a:prstGeom prst="rect">
            <a:avLst/>
          </a:prstGeom>
        </p:spPr>
      </p:pic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839788" y="6426201"/>
            <a:ext cx="2819399" cy="126999"/>
          </a:xfrm>
        </p:spPr>
        <p:txBody>
          <a:bodyPr/>
          <a:lstStyle/>
          <a:p>
            <a:fld id="{7DF2495A-B4FD-4483-9234-293219B20175}" type="datetimeFigureOut">
              <a:rPr lang="cs-CZ" smtClean="0"/>
              <a:t>12.4.2012</a:t>
            </a:fld>
            <a:endParaRPr lang="cs-CZ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4116388" y="6400800"/>
            <a:ext cx="533400" cy="152400"/>
          </a:xfrm>
        </p:spPr>
        <p:txBody>
          <a:bodyPr/>
          <a:lstStyle/>
          <a:p>
            <a:fld id="{173F9D90-E7CD-4AC9-9140-08942DAB4C09}" type="slidenum">
              <a:rPr lang="cs-CZ" smtClean="0"/>
              <a:t>‹#›</a:t>
            </a:fld>
            <a:endParaRPr lang="cs-CZ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838200" y="6296248"/>
            <a:ext cx="2820987" cy="15240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Title 14"/>
          <p:cNvSpPr>
            <a:spLocks noGrp="1"/>
          </p:cNvSpPr>
          <p:nvPr>
            <p:ph type="title"/>
          </p:nvPr>
        </p:nvSpPr>
        <p:spPr>
          <a:xfrm>
            <a:off x="457200" y="1828800"/>
            <a:ext cx="3200400" cy="1752600"/>
          </a:xfrm>
        </p:spPr>
        <p:txBody>
          <a:bodyPr anchor="b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sz="quarter" idx="13"/>
          </p:nvPr>
        </p:nvSpPr>
        <p:spPr>
          <a:xfrm>
            <a:off x="457200" y="3578224"/>
            <a:ext cx="3200645" cy="1459767"/>
          </a:xfrm>
        </p:spPr>
        <p:txBody>
          <a:bodyPr anchor="t">
            <a:normAutofit/>
          </a:bodyPr>
          <a:lstStyle>
            <a:lvl1pPr marL="0" indent="0" algn="r" defTabSz="914400" rtl="0" eaLnBrk="1" latinLnBrk="0" hangingPunct="1">
              <a:spcBef>
                <a:spcPct val="20000"/>
              </a:spcBef>
              <a:buClr>
                <a:schemeClr val="tx1">
                  <a:lumMod val="50000"/>
                  <a:lumOff val="50000"/>
                </a:schemeClr>
              </a:buClr>
              <a:buFont typeface="Wingdings" pitchFamily="2" charset="2"/>
              <a:buNone/>
              <a:defRPr lang="en-US" sz="140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3429000"/>
            <a:ext cx="3124200" cy="2667000"/>
          </a:xfrm>
        </p:spPr>
        <p:txBody>
          <a:bodyPr>
            <a:normAutofit/>
          </a:bodyPr>
          <a:lstStyle>
            <a:lvl1pPr marL="228600" indent="-182880"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457200"/>
            <a:ext cx="3124200" cy="2667000"/>
          </a:xfrm>
        </p:spPr>
        <p:txBody>
          <a:bodyPr>
            <a:normAutofit/>
          </a:bodyPr>
          <a:lstStyle>
            <a:lvl1pPr marL="228600" indent="-182880"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Title 1"/>
          <p:cNvSpPr>
            <a:spLocks noGrp="1"/>
          </p:cNvSpPr>
          <p:nvPr>
            <p:ph type="title"/>
          </p:nvPr>
        </p:nvSpPr>
        <p:spPr>
          <a:xfrm>
            <a:off x="4876800" y="457200"/>
            <a:ext cx="2819400" cy="571499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F2495A-B4FD-4483-9234-293219B20175}" type="datetimeFigureOut">
              <a:rPr lang="cs-CZ" smtClean="0"/>
              <a:t>12.4.2012</a:t>
            </a:fld>
            <a:endParaRPr lang="cs-CZ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73F9D90-E7CD-4AC9-9140-08942DAB4C09}" type="slidenum">
              <a:rPr lang="cs-CZ" smtClean="0"/>
              <a:t>‹#›</a:t>
            </a:fld>
            <a:endParaRPr lang="cs-CZ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75238"/>
            <a:ext cx="3581400" cy="411162"/>
          </a:xfrm>
        </p:spPr>
        <p:txBody>
          <a:bodyPr anchor="b">
            <a:noAutofit/>
          </a:bodyPr>
          <a:lstStyle>
            <a:lvl1pPr marL="0" indent="0" algn="ctr">
              <a:buNone/>
              <a:defRPr sz="1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675288"/>
            <a:ext cx="3581400" cy="2525112"/>
          </a:xfrm>
        </p:spPr>
        <p:txBody>
          <a:bodyPr anchor="t">
            <a:normAutofit/>
          </a:bodyPr>
          <a:lstStyle>
            <a:lvl1pPr marL="228600" indent="-182880"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 baseline="0"/>
            </a:lvl4pPr>
            <a:lvl5pPr>
              <a:buFont typeface="Wingdings" pitchFamily="2" charset="2"/>
              <a:buChar char="§"/>
              <a:defRPr sz="1400"/>
            </a:lvl5pPr>
            <a:lvl6pPr>
              <a:buFont typeface="Wingdings" pitchFamily="2" charset="2"/>
              <a:buChar char="§"/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7199" y="3429000"/>
            <a:ext cx="3581400" cy="411162"/>
          </a:xfrm>
        </p:spPr>
        <p:txBody>
          <a:bodyPr anchor="b">
            <a:noAutofit/>
          </a:bodyPr>
          <a:lstStyle>
            <a:lvl1pPr marL="0" indent="0" algn="ctr">
              <a:buNone/>
              <a:defRPr sz="1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57199" y="3840162"/>
            <a:ext cx="3581400" cy="2515198"/>
          </a:xfrm>
        </p:spPr>
        <p:txBody>
          <a:bodyPr anchor="t">
            <a:normAutofit/>
          </a:bodyPr>
          <a:lstStyle>
            <a:lvl1pPr marL="228600" indent="-182880"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1" name="Title 1"/>
          <p:cNvSpPr>
            <a:spLocks noGrp="1"/>
          </p:cNvSpPr>
          <p:nvPr>
            <p:ph type="title"/>
          </p:nvPr>
        </p:nvSpPr>
        <p:spPr>
          <a:xfrm>
            <a:off x="4876800" y="457200"/>
            <a:ext cx="2819400" cy="571499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F2495A-B4FD-4483-9234-293219B20175}" type="datetimeFigureOut">
              <a:rPr lang="cs-CZ" smtClean="0"/>
              <a:t>12.4.2012</a:t>
            </a:fld>
            <a:endParaRPr lang="cs-CZ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73F9D90-E7CD-4AC9-9140-08942DAB4C09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Footer Placeholder 1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33800" y="457200"/>
            <a:ext cx="3962400" cy="5715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F2495A-B4FD-4483-9234-293219B20175}" type="datetimeFigureOut">
              <a:rPr lang="cs-CZ" smtClean="0"/>
              <a:t>12.4.2012</a:t>
            </a:fld>
            <a:endParaRPr lang="cs-CZ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73F9D90-E7CD-4AC9-9140-08942DAB4C09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F2495A-B4FD-4483-9234-293219B20175}" type="datetimeFigureOut">
              <a:rPr lang="cs-CZ" smtClean="0"/>
              <a:t>12.4.2012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73F9D90-E7CD-4AC9-9140-08942DAB4C09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81600" y="1676400"/>
            <a:ext cx="2514600" cy="1874837"/>
          </a:xfrm>
        </p:spPr>
        <p:txBody>
          <a:bodyPr anchor="b">
            <a:normAutofit/>
          </a:bodyPr>
          <a:lstStyle>
            <a:lvl1pPr algn="r">
              <a:defRPr sz="2000" b="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4800" y="1676400"/>
            <a:ext cx="4700016" cy="3505200"/>
          </a:xfrm>
        </p:spPr>
        <p:txBody>
          <a:bodyPr>
            <a:normAutofit/>
          </a:bodyPr>
          <a:lstStyle>
            <a:lvl1pPr marL="228600" indent="-182880">
              <a:defRPr sz="1200"/>
            </a:lvl1pPr>
            <a:lvl2pPr>
              <a:defRPr sz="1200"/>
            </a:lvl2pPr>
            <a:lvl3pPr>
              <a:defRPr sz="12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2"/>
          </p:nvPr>
        </p:nvSpPr>
        <p:spPr>
          <a:xfrm>
            <a:off x="5486400" y="3552372"/>
            <a:ext cx="2209800" cy="1629228"/>
          </a:xfrm>
        </p:spPr>
        <p:txBody>
          <a:bodyPr anchor="t">
            <a:normAutofit/>
          </a:bodyPr>
          <a:lstStyle>
            <a:lvl1pPr marL="0" indent="0" algn="r">
              <a:buNone/>
              <a:defRPr sz="12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F2495A-B4FD-4483-9234-293219B20175}" type="datetimeFigureOut">
              <a:rPr lang="cs-CZ" smtClean="0"/>
              <a:t>12.4.2012</a:t>
            </a:fld>
            <a:endParaRPr lang="cs-CZ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73F9D90-E7CD-4AC9-9140-08942DAB4C09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04800" y="1676400"/>
            <a:ext cx="4696967" cy="35052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11" name="Title 1"/>
          <p:cNvSpPr>
            <a:spLocks noGrp="1"/>
          </p:cNvSpPr>
          <p:nvPr>
            <p:ph type="title"/>
          </p:nvPr>
        </p:nvSpPr>
        <p:spPr>
          <a:xfrm>
            <a:off x="5181600" y="1676400"/>
            <a:ext cx="2514600" cy="1875972"/>
          </a:xfrm>
        </p:spPr>
        <p:txBody>
          <a:bodyPr anchor="b">
            <a:normAutofit/>
          </a:bodyPr>
          <a:lstStyle>
            <a:lvl1pPr algn="r">
              <a:defRPr sz="2000" b="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2"/>
          </p:nvPr>
        </p:nvSpPr>
        <p:spPr>
          <a:xfrm>
            <a:off x="5486400" y="3552372"/>
            <a:ext cx="2209800" cy="1629228"/>
          </a:xfrm>
        </p:spPr>
        <p:txBody>
          <a:bodyPr anchor="t">
            <a:normAutofit/>
          </a:bodyPr>
          <a:lstStyle>
            <a:lvl1pPr marL="0" indent="0" algn="r">
              <a:buNone/>
              <a:defRPr sz="12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6" name="Date Placeholder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F2495A-B4FD-4483-9234-293219B20175}" type="datetimeFigureOut">
              <a:rPr lang="cs-CZ" smtClean="0"/>
              <a:t>12.4.2012</a:t>
            </a:fld>
            <a:endParaRPr lang="cs-CZ"/>
          </a:p>
        </p:txBody>
      </p:sp>
      <p:sp>
        <p:nvSpPr>
          <p:cNvPr id="17" name="Slide Number Placeholder 1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73F9D90-E7CD-4AC9-9140-08942DAB4C09}" type="slidenum">
              <a:rPr lang="cs-CZ" smtClean="0"/>
              <a:t>‹#›</a:t>
            </a:fld>
            <a:endParaRPr lang="cs-CZ"/>
          </a:p>
        </p:txBody>
      </p:sp>
      <p:sp>
        <p:nvSpPr>
          <p:cNvPr id="18" name="Footer Placeholder 17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F2495A-B4FD-4483-9234-293219B20175}" type="datetimeFigureOut">
              <a:rPr lang="cs-CZ" smtClean="0"/>
              <a:t>12.4.2012</a:t>
            </a:fld>
            <a:endParaRPr lang="cs-CZ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73F9D90-E7CD-4AC9-9140-08942DAB4C09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F2495A-B4FD-4483-9234-293219B20175}" type="datetimeFigureOut">
              <a:rPr lang="cs-CZ" smtClean="0"/>
              <a:t>12.4.2012</a:t>
            </a:fld>
            <a:endParaRPr lang="cs-CZ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73F9D90-E7CD-4AC9-9140-08942DAB4C09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sphere2.png"/>
          <p:cNvPicPr>
            <a:picLocks noChangeAspect="1"/>
          </p:cNvPicPr>
          <p:nvPr/>
        </p:nvPicPr>
        <p:blipFill>
          <a:blip r:embed="rId13" cstate="print"/>
          <a:stretch>
            <a:fillRect/>
          </a:stretch>
        </p:blipFill>
        <p:spPr>
          <a:xfrm>
            <a:off x="8823693" y="0"/>
            <a:ext cx="320307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876800" y="457200"/>
            <a:ext cx="2819400" cy="5715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457200"/>
            <a:ext cx="3657600" cy="571499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4"/>
          </p:nvPr>
        </p:nvSpPr>
        <p:spPr>
          <a:xfrm>
            <a:off x="7772400" y="6400800"/>
            <a:ext cx="533400" cy="152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173F9D90-E7CD-4AC9-9140-08942DAB4C09}" type="slidenum">
              <a:rPr lang="cs-CZ" smtClean="0"/>
              <a:t>‹#›</a:t>
            </a:fld>
            <a:endParaRPr lang="cs-CZ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2"/>
          </p:nvPr>
        </p:nvSpPr>
        <p:spPr>
          <a:xfrm>
            <a:off x="4876801" y="6426201"/>
            <a:ext cx="2819399" cy="1269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7DF2495A-B4FD-4483-9234-293219B20175}" type="datetimeFigureOut">
              <a:rPr lang="cs-CZ" smtClean="0"/>
              <a:t>12.4.2012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3"/>
          </p:nvPr>
        </p:nvSpPr>
        <p:spPr>
          <a:xfrm>
            <a:off x="4875213" y="6296248"/>
            <a:ext cx="2820987" cy="1524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5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iming>
    <p:tnLst>
      <p:par>
        <p:cTn id="1" dur="indefinite" restart="never" nodeType="tmRoot"/>
      </p:par>
    </p:tnLst>
  </p:timing>
  <p:txStyles>
    <p:titleStyle>
      <a:lvl1pPr algn="r" defTabSz="914400" rtl="0" eaLnBrk="1" latinLnBrk="0" hangingPunct="1">
        <a:spcBef>
          <a:spcPct val="0"/>
        </a:spcBef>
        <a:buNone/>
        <a:defRPr sz="2800" kern="1200">
          <a:gradFill>
            <a:gsLst>
              <a:gs pos="0">
                <a:schemeClr val="tx1">
                  <a:lumMod val="50000"/>
                </a:schemeClr>
              </a:gs>
              <a:gs pos="61000">
                <a:schemeClr val="tx1"/>
              </a:gs>
            </a:gsLst>
            <a:lin ang="5400000" scaled="0"/>
          </a:gradFill>
          <a:effectLst/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spcBef>
          <a:spcPct val="20000"/>
        </a:spcBef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800" kern="1200">
          <a:solidFill>
            <a:schemeClr val="tx1">
              <a:lumMod val="85000"/>
            </a:schemeClr>
          </a:solidFill>
          <a:latin typeface="+mn-lt"/>
          <a:ea typeface="+mn-ea"/>
          <a:cs typeface="+mn-cs"/>
        </a:defRPr>
      </a:lvl1pPr>
      <a:lvl2pPr marL="411480" indent="-182880" algn="l" defTabSz="914400" rtl="0" eaLnBrk="1" latinLnBrk="0" hangingPunct="1">
        <a:spcBef>
          <a:spcPct val="20000"/>
        </a:spcBef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400" kern="1200">
          <a:solidFill>
            <a:schemeClr val="tx1">
              <a:lumMod val="85000"/>
            </a:schemeClr>
          </a:solidFill>
          <a:latin typeface="+mn-lt"/>
          <a:ea typeface="+mn-ea"/>
          <a:cs typeface="+mn-cs"/>
        </a:defRPr>
      </a:lvl2pPr>
      <a:lvl3pPr marL="594360" indent="-182880" algn="l" defTabSz="914400" rtl="0" eaLnBrk="1" latinLnBrk="0" hangingPunct="1">
        <a:spcBef>
          <a:spcPct val="20000"/>
        </a:spcBef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400" kern="1200">
          <a:solidFill>
            <a:schemeClr val="tx1">
              <a:lumMod val="85000"/>
            </a:schemeClr>
          </a:solidFill>
          <a:latin typeface="+mn-lt"/>
          <a:ea typeface="+mn-ea"/>
          <a:cs typeface="+mn-cs"/>
        </a:defRPr>
      </a:lvl3pPr>
      <a:lvl4pPr marL="777240" indent="-182880" algn="l" defTabSz="914400" rtl="0" eaLnBrk="1" latinLnBrk="0" hangingPunct="1">
        <a:spcBef>
          <a:spcPct val="20000"/>
        </a:spcBef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400" kern="1200">
          <a:solidFill>
            <a:schemeClr val="tx1">
              <a:lumMod val="85000"/>
            </a:schemeClr>
          </a:solidFill>
          <a:latin typeface="+mn-lt"/>
          <a:ea typeface="+mn-ea"/>
          <a:cs typeface="+mn-cs"/>
        </a:defRPr>
      </a:lvl4pPr>
      <a:lvl5pPr marL="960120" indent="-182880" algn="l" defTabSz="914400" rtl="0" eaLnBrk="1" latinLnBrk="0" hangingPunct="1">
        <a:spcBef>
          <a:spcPct val="20000"/>
        </a:spcBef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400" kern="1200">
          <a:solidFill>
            <a:schemeClr val="tx1">
              <a:lumMod val="85000"/>
            </a:schemeClr>
          </a:solidFill>
          <a:latin typeface="+mn-lt"/>
          <a:ea typeface="+mn-ea"/>
          <a:cs typeface="+mn-cs"/>
        </a:defRPr>
      </a:lvl5pPr>
      <a:lvl6pPr marL="1143000" indent="-182880" algn="l" defTabSz="914400" rtl="0" eaLnBrk="1" latinLnBrk="0" hangingPunct="1">
        <a:spcBef>
          <a:spcPts val="288"/>
        </a:spcBef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325880" indent="-182880" algn="l" defTabSz="914400" rtl="0" eaLnBrk="1" latinLnBrk="0" hangingPunct="1">
        <a:spcBef>
          <a:spcPts val="288"/>
        </a:spcBef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508760" indent="-182880" algn="l" defTabSz="914400" rtl="0" eaLnBrk="1" latinLnBrk="0" hangingPunct="1">
        <a:spcBef>
          <a:spcPts val="288"/>
        </a:spcBef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691640" indent="-182880" algn="l" defTabSz="914400" rtl="0" eaLnBrk="1" latinLnBrk="0" hangingPunct="1">
        <a:spcBef>
          <a:spcPts val="288"/>
        </a:spcBef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wmf"/><Relationship Id="rId13" Type="http://schemas.openxmlformats.org/officeDocument/2006/relationships/image" Target="../media/image15.png"/><Relationship Id="rId18" Type="http://schemas.openxmlformats.org/officeDocument/2006/relationships/diagramColors" Target="../diagrams/colors1.xml"/><Relationship Id="rId26" Type="http://schemas.openxmlformats.org/officeDocument/2006/relationships/diagramData" Target="../diagrams/data3.xml"/><Relationship Id="rId3" Type="http://schemas.openxmlformats.org/officeDocument/2006/relationships/image" Target="../media/image5.wmf"/><Relationship Id="rId21" Type="http://schemas.openxmlformats.org/officeDocument/2006/relationships/diagramLayout" Target="../diagrams/layout2.xml"/><Relationship Id="rId7" Type="http://schemas.openxmlformats.org/officeDocument/2006/relationships/image" Target="../media/image9.wmf"/><Relationship Id="rId12" Type="http://schemas.openxmlformats.org/officeDocument/2006/relationships/image" Target="../media/image14.jpeg"/><Relationship Id="rId17" Type="http://schemas.openxmlformats.org/officeDocument/2006/relationships/diagramQuickStyle" Target="../diagrams/quickStyle1.xml"/><Relationship Id="rId25" Type="http://schemas.openxmlformats.org/officeDocument/2006/relationships/image" Target="../media/image17.jpeg"/><Relationship Id="rId2" Type="http://schemas.openxmlformats.org/officeDocument/2006/relationships/notesSlide" Target="../notesSlides/notesSlide2.xml"/><Relationship Id="rId16" Type="http://schemas.openxmlformats.org/officeDocument/2006/relationships/diagramLayout" Target="../diagrams/layout1.xml"/><Relationship Id="rId20" Type="http://schemas.openxmlformats.org/officeDocument/2006/relationships/diagramData" Target="../diagrams/data2.xml"/><Relationship Id="rId29" Type="http://schemas.openxmlformats.org/officeDocument/2006/relationships/diagramColors" Target="../diagrams/colors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wmf"/><Relationship Id="rId11" Type="http://schemas.openxmlformats.org/officeDocument/2006/relationships/image" Target="../media/image13.wmf"/><Relationship Id="rId24" Type="http://schemas.microsoft.com/office/2007/relationships/diagramDrawing" Target="../diagrams/drawing2.xml"/><Relationship Id="rId5" Type="http://schemas.openxmlformats.org/officeDocument/2006/relationships/image" Target="../media/image7.wmf"/><Relationship Id="rId15" Type="http://schemas.openxmlformats.org/officeDocument/2006/relationships/diagramData" Target="../diagrams/data1.xml"/><Relationship Id="rId23" Type="http://schemas.openxmlformats.org/officeDocument/2006/relationships/diagramColors" Target="../diagrams/colors2.xml"/><Relationship Id="rId28" Type="http://schemas.openxmlformats.org/officeDocument/2006/relationships/diagramQuickStyle" Target="../diagrams/quickStyle3.xml"/><Relationship Id="rId10" Type="http://schemas.openxmlformats.org/officeDocument/2006/relationships/image" Target="../media/image12.jpeg"/><Relationship Id="rId19" Type="http://schemas.microsoft.com/office/2007/relationships/diagramDrawing" Target="../diagrams/drawing1.xml"/><Relationship Id="rId31" Type="http://schemas.openxmlformats.org/officeDocument/2006/relationships/image" Target="../media/image18.wmf"/><Relationship Id="rId4" Type="http://schemas.openxmlformats.org/officeDocument/2006/relationships/image" Target="../media/image6.wmf"/><Relationship Id="rId9" Type="http://schemas.openxmlformats.org/officeDocument/2006/relationships/image" Target="../media/image11.wmf"/><Relationship Id="rId14" Type="http://schemas.openxmlformats.org/officeDocument/2006/relationships/image" Target="../media/image16.jpeg"/><Relationship Id="rId22" Type="http://schemas.openxmlformats.org/officeDocument/2006/relationships/diagramQuickStyle" Target="../diagrams/quickStyle2.xml"/><Relationship Id="rId27" Type="http://schemas.openxmlformats.org/officeDocument/2006/relationships/diagramLayout" Target="../diagrams/layout3.xml"/><Relationship Id="rId30" Type="http://schemas.microsoft.com/office/2007/relationships/diagramDrawing" Target="../diagrams/drawing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wmf"/><Relationship Id="rId13" Type="http://schemas.openxmlformats.org/officeDocument/2006/relationships/image" Target="../media/image15.png"/><Relationship Id="rId18" Type="http://schemas.openxmlformats.org/officeDocument/2006/relationships/diagramColors" Target="../diagrams/colors4.xml"/><Relationship Id="rId26" Type="http://schemas.openxmlformats.org/officeDocument/2006/relationships/diagramData" Target="../diagrams/data6.xml"/><Relationship Id="rId3" Type="http://schemas.openxmlformats.org/officeDocument/2006/relationships/image" Target="../media/image5.wmf"/><Relationship Id="rId21" Type="http://schemas.openxmlformats.org/officeDocument/2006/relationships/diagramLayout" Target="../diagrams/layout5.xml"/><Relationship Id="rId7" Type="http://schemas.openxmlformats.org/officeDocument/2006/relationships/image" Target="../media/image9.wmf"/><Relationship Id="rId12" Type="http://schemas.openxmlformats.org/officeDocument/2006/relationships/image" Target="../media/image14.jpeg"/><Relationship Id="rId17" Type="http://schemas.openxmlformats.org/officeDocument/2006/relationships/diagramQuickStyle" Target="../diagrams/quickStyle4.xml"/><Relationship Id="rId25" Type="http://schemas.openxmlformats.org/officeDocument/2006/relationships/image" Target="../media/image17.jpeg"/><Relationship Id="rId2" Type="http://schemas.openxmlformats.org/officeDocument/2006/relationships/notesSlide" Target="../notesSlides/notesSlide3.xml"/><Relationship Id="rId16" Type="http://schemas.openxmlformats.org/officeDocument/2006/relationships/diagramLayout" Target="../diagrams/layout4.xml"/><Relationship Id="rId20" Type="http://schemas.openxmlformats.org/officeDocument/2006/relationships/diagramData" Target="../diagrams/data5.xml"/><Relationship Id="rId29" Type="http://schemas.openxmlformats.org/officeDocument/2006/relationships/diagramColors" Target="../diagrams/colors6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wmf"/><Relationship Id="rId11" Type="http://schemas.openxmlformats.org/officeDocument/2006/relationships/image" Target="../media/image13.wmf"/><Relationship Id="rId24" Type="http://schemas.microsoft.com/office/2007/relationships/diagramDrawing" Target="../diagrams/drawing5.xml"/><Relationship Id="rId5" Type="http://schemas.openxmlformats.org/officeDocument/2006/relationships/image" Target="../media/image7.wmf"/><Relationship Id="rId15" Type="http://schemas.openxmlformats.org/officeDocument/2006/relationships/diagramData" Target="../diagrams/data4.xml"/><Relationship Id="rId23" Type="http://schemas.openxmlformats.org/officeDocument/2006/relationships/diagramColors" Target="../diagrams/colors5.xml"/><Relationship Id="rId28" Type="http://schemas.openxmlformats.org/officeDocument/2006/relationships/diagramQuickStyle" Target="../diagrams/quickStyle6.xml"/><Relationship Id="rId10" Type="http://schemas.openxmlformats.org/officeDocument/2006/relationships/image" Target="../media/image12.jpeg"/><Relationship Id="rId19" Type="http://schemas.microsoft.com/office/2007/relationships/diagramDrawing" Target="../diagrams/drawing4.xml"/><Relationship Id="rId31" Type="http://schemas.openxmlformats.org/officeDocument/2006/relationships/image" Target="../media/image18.wmf"/><Relationship Id="rId4" Type="http://schemas.openxmlformats.org/officeDocument/2006/relationships/image" Target="../media/image6.wmf"/><Relationship Id="rId9" Type="http://schemas.openxmlformats.org/officeDocument/2006/relationships/image" Target="../media/image11.wmf"/><Relationship Id="rId14" Type="http://schemas.openxmlformats.org/officeDocument/2006/relationships/image" Target="../media/image16.jpeg"/><Relationship Id="rId22" Type="http://schemas.openxmlformats.org/officeDocument/2006/relationships/diagramQuickStyle" Target="../diagrams/quickStyle5.xml"/><Relationship Id="rId27" Type="http://schemas.openxmlformats.org/officeDocument/2006/relationships/diagramLayout" Target="../diagrams/layout6.xml"/><Relationship Id="rId30" Type="http://schemas.microsoft.com/office/2007/relationships/diagramDrawing" Target="../diagrams/drawing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idx="4294967295"/>
          </p:nvPr>
        </p:nvSpPr>
        <p:spPr>
          <a:xfrm>
            <a:off x="755576" y="1751937"/>
            <a:ext cx="7776864" cy="3240360"/>
          </a:xfrm>
        </p:spPr>
        <p:txBody>
          <a:bodyPr>
            <a:normAutofit/>
          </a:bodyPr>
          <a:lstStyle/>
          <a:p>
            <a:pPr marL="1508760" lvl="8" indent="0">
              <a:buNone/>
            </a:pPr>
            <a:endParaRPr lang="cs-CZ" sz="1400" dirty="0" smtClean="0">
              <a:latin typeface="Arial Narrow" pitchFamily="34" charset="0"/>
            </a:endParaRPr>
          </a:p>
          <a:p>
            <a:pPr marL="0" indent="0" algn="ctr">
              <a:buNone/>
            </a:pPr>
            <a:r>
              <a:rPr lang="cs-CZ" sz="2600" dirty="0" smtClean="0">
                <a:latin typeface="+mj-lt"/>
              </a:rPr>
              <a:t>ZŠP a ZŠS Uherský Brod</a:t>
            </a:r>
          </a:p>
          <a:p>
            <a:pPr marL="0" indent="0" algn="ctr">
              <a:buNone/>
            </a:pPr>
            <a:r>
              <a:rPr lang="cs-CZ" sz="2600" dirty="0" smtClean="0">
                <a:latin typeface="+mj-lt"/>
              </a:rPr>
              <a:t>projekt </a:t>
            </a:r>
            <a:r>
              <a:rPr lang="cs-CZ" sz="2600" dirty="0">
                <a:latin typeface="+mj-lt"/>
              </a:rPr>
              <a:t>č. CZ.1.07/1.4.00/21.0961</a:t>
            </a:r>
            <a:endParaRPr lang="cs-CZ" sz="2600" dirty="0" smtClean="0">
              <a:latin typeface="+mj-lt"/>
            </a:endParaRPr>
          </a:p>
          <a:p>
            <a:pPr lvl="8" algn="ctr"/>
            <a:endParaRPr lang="cs-CZ" sz="1400" dirty="0" smtClean="0">
              <a:latin typeface="+mj-lt"/>
            </a:endParaRPr>
          </a:p>
          <a:p>
            <a:pPr marL="0" indent="0" algn="ctr">
              <a:buNone/>
            </a:pPr>
            <a:r>
              <a:rPr lang="cs-CZ" sz="2600" dirty="0" smtClean="0">
                <a:latin typeface="+mj-lt"/>
              </a:rPr>
              <a:t>Matematika pro 2. stupeň </a:t>
            </a:r>
          </a:p>
          <a:p>
            <a:pPr marL="0" indent="0" algn="ctr">
              <a:buNone/>
            </a:pPr>
            <a:endParaRPr lang="cs-CZ" sz="2600" dirty="0" smtClean="0">
              <a:latin typeface="+mj-lt"/>
            </a:endParaRPr>
          </a:p>
          <a:p>
            <a:pPr marL="0" indent="0" algn="ctr">
              <a:buNone/>
            </a:pPr>
            <a:r>
              <a:rPr lang="cs-CZ" sz="2000" dirty="0" smtClean="0">
                <a:latin typeface="+mj-lt"/>
              </a:rPr>
              <a:t>Č. </a:t>
            </a:r>
            <a:r>
              <a:rPr lang="cs-CZ" sz="2000" dirty="0" err="1" smtClean="0">
                <a:latin typeface="+mj-lt"/>
              </a:rPr>
              <a:t>DUMu</a:t>
            </a:r>
            <a:r>
              <a:rPr lang="cs-CZ" sz="2000" dirty="0" smtClean="0">
                <a:latin typeface="+mj-lt"/>
              </a:rPr>
              <a:t>:  VY_32_INOVACE_13_výpočet jednoho </a:t>
            </a:r>
            <a:r>
              <a:rPr lang="cs-CZ" sz="2000" dirty="0" smtClean="0">
                <a:latin typeface="+mj-lt"/>
              </a:rPr>
              <a:t>procenta s obrázky</a:t>
            </a:r>
            <a:endParaRPr lang="cs-CZ" sz="2000" dirty="0" smtClean="0">
              <a:latin typeface="+mj-lt"/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09134" y="404662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442298" y="4992297"/>
            <a:ext cx="604867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r>
              <a:rPr lang="cs-CZ" dirty="0" smtClean="0">
                <a:latin typeface="+mj-lt"/>
              </a:rPr>
              <a:t>          Jméno autora:	Mgr.  Hana Vaňková   	</a:t>
            </a:r>
            <a:endParaRPr lang="cs-CZ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63986720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548680"/>
            <a:ext cx="7992888" cy="5760640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 smtClean="0"/>
              <a:t>Anotace: </a:t>
            </a:r>
            <a:br>
              <a:rPr lang="cs-CZ" sz="2000" dirty="0" smtClean="0"/>
            </a:b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 smtClean="0"/>
              <a:t>Žáci na tabuli procvičují výpočet 1 % z daného základu.</a:t>
            </a:r>
            <a:br>
              <a:rPr lang="cs-CZ" sz="2000" dirty="0" smtClean="0"/>
            </a:br>
            <a:r>
              <a:rPr lang="cs-CZ" sz="2000" dirty="0" smtClean="0"/>
              <a:t>Určeno pro 9. ročník.</a:t>
            </a:r>
            <a:br>
              <a:rPr lang="cs-CZ" sz="2000" dirty="0" smtClean="0"/>
            </a:br>
            <a:r>
              <a:rPr lang="cs-CZ" sz="2000" dirty="0" smtClean="0"/>
              <a:t>Vytvořeno v březnu 2012.</a:t>
            </a:r>
            <a:br>
              <a:rPr lang="cs-CZ" sz="2000" dirty="0" smtClean="0"/>
            </a:b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 smtClean="0"/>
              <a:t>         </a:t>
            </a: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97676359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24671" y="836712"/>
            <a:ext cx="803399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B050"/>
                </a:solidFill>
              </a:rPr>
              <a:t>V následujících větách najdi schovaná slova s názvy potravin. Slovo barevně podtrhni. Kliknutím na šipku přejdi na odpovídající obrázek s příkladem a vypočítej. </a:t>
            </a:r>
          </a:p>
          <a:p>
            <a:r>
              <a:rPr lang="cs-CZ" dirty="0" smtClean="0">
                <a:solidFill>
                  <a:srgbClr val="00B050"/>
                </a:solidFill>
              </a:rPr>
              <a:t>Potom se kliknutím na šipku vrať zpět.</a:t>
            </a:r>
            <a:endParaRPr lang="cs-CZ" dirty="0" smtClean="0"/>
          </a:p>
        </p:txBody>
      </p:sp>
      <p:sp>
        <p:nvSpPr>
          <p:cNvPr id="5" name="TextovéPole 4"/>
          <p:cNvSpPr txBox="1"/>
          <p:nvPr/>
        </p:nvSpPr>
        <p:spPr>
          <a:xfrm>
            <a:off x="724671" y="1695410"/>
            <a:ext cx="7920880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Mámo, ukaž mi tu knihu! </a:t>
            </a:r>
          </a:p>
          <a:p>
            <a:r>
              <a:rPr lang="cs-CZ" sz="2000" dirty="0" smtClean="0"/>
              <a:t>My jsme ta </a:t>
            </a:r>
            <a:r>
              <a:rPr lang="cs-CZ" sz="2000" smtClean="0"/>
              <a:t>namalovaná autíčka </a:t>
            </a:r>
            <a:r>
              <a:rPr lang="cs-CZ" sz="2000" dirty="0" smtClean="0"/>
              <a:t>poslali na výstavu. </a:t>
            </a:r>
          </a:p>
          <a:p>
            <a:r>
              <a:rPr lang="cs-CZ" sz="2000" dirty="0" smtClean="0"/>
              <a:t>Hanka má slovenskou babičku. </a:t>
            </a:r>
          </a:p>
          <a:p>
            <a:r>
              <a:rPr lang="cs-CZ" sz="2000" dirty="0" smtClean="0"/>
              <a:t>Prý že nemá čas na zábavu. </a:t>
            </a:r>
          </a:p>
          <a:p>
            <a:r>
              <a:rPr lang="cs-CZ" sz="2000" dirty="0" smtClean="0"/>
              <a:t>V sobotu budeme doma.</a:t>
            </a:r>
          </a:p>
          <a:p>
            <a:r>
              <a:rPr lang="cs-CZ" sz="2000" dirty="0" smtClean="0"/>
              <a:t>Dívej, celá třída je nově vymalovaná. </a:t>
            </a:r>
          </a:p>
          <a:p>
            <a:r>
              <a:rPr lang="cs-CZ" sz="2000" dirty="0" smtClean="0"/>
              <a:t>Hlad se ozve každý den.</a:t>
            </a:r>
          </a:p>
          <a:p>
            <a:r>
              <a:rPr lang="cs-CZ" sz="2000" dirty="0" smtClean="0"/>
              <a:t>Použijte na ránu dle potřeby!</a:t>
            </a:r>
          </a:p>
          <a:p>
            <a:r>
              <a:rPr lang="cs-CZ" sz="2000" dirty="0" smtClean="0"/>
              <a:t>Budu venku, řekla Martina.</a:t>
            </a:r>
          </a:p>
          <a:p>
            <a:r>
              <a:rPr lang="cs-CZ" sz="2000" dirty="0" smtClean="0"/>
              <a:t>Naším fénem bude vysušen každý vlas.</a:t>
            </a:r>
          </a:p>
          <a:p>
            <a:r>
              <a:rPr lang="cs-CZ" sz="2000" dirty="0" smtClean="0"/>
              <a:t>V televizním pořadu jsme viděli pár kytovců.</a:t>
            </a:r>
          </a:p>
          <a:p>
            <a:r>
              <a:rPr lang="cs-CZ" sz="2000" dirty="0" smtClean="0"/>
              <a:t>Na nohou byla celý den.</a:t>
            </a:r>
          </a:p>
          <a:p>
            <a:r>
              <a:rPr lang="cs-CZ" sz="2000" dirty="0" smtClean="0"/>
              <a:t>Panda leze líně na strom.</a:t>
            </a:r>
          </a:p>
          <a:p>
            <a:r>
              <a:rPr lang="cs-CZ" sz="2000" dirty="0" smtClean="0"/>
              <a:t>Vandal u lesa láme větve.    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5464146" y="1628800"/>
            <a:ext cx="278026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13" name="Tlačítko akce: Dopředu nebo Další 12">
            <a:hlinkClick r:id="" action="ppaction://hlinkshowjump?jump=nextslide" highlightClick="1"/>
          </p:cNvPr>
          <p:cNvSpPr/>
          <p:nvPr/>
        </p:nvSpPr>
        <p:spPr>
          <a:xfrm>
            <a:off x="3585092" y="2692750"/>
            <a:ext cx="521208" cy="216024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Tlačítko akce: Dopředu nebo Další 13">
            <a:hlinkClick r:id="" action="ppaction://hlinkshowjump?jump=nextslide" highlightClick="1"/>
          </p:cNvPr>
          <p:cNvSpPr/>
          <p:nvPr/>
        </p:nvSpPr>
        <p:spPr>
          <a:xfrm>
            <a:off x="3383086" y="2966846"/>
            <a:ext cx="521208" cy="216024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lačítko akce: Dopředu nebo Další 14">
            <a:hlinkClick r:id="" action="ppaction://hlinkshowjump?jump=nextslide" highlightClick="1"/>
          </p:cNvPr>
          <p:cNvSpPr/>
          <p:nvPr/>
        </p:nvSpPr>
        <p:spPr>
          <a:xfrm>
            <a:off x="4572000" y="3309518"/>
            <a:ext cx="521208" cy="216024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Tlačítko akce: Dopředu nebo Další 15">
            <a:hlinkClick r:id="" action="ppaction://hlinkshowjump?jump=nextslide" highlightClick="1"/>
          </p:cNvPr>
          <p:cNvSpPr/>
          <p:nvPr/>
        </p:nvSpPr>
        <p:spPr>
          <a:xfrm>
            <a:off x="3232628" y="3625310"/>
            <a:ext cx="521208" cy="216024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Tlačítko akce: Dopředu nebo Další 16">
            <a:hlinkClick r:id="" action="ppaction://hlinkshowjump?jump=nextslide" highlightClick="1"/>
          </p:cNvPr>
          <p:cNvSpPr/>
          <p:nvPr/>
        </p:nvSpPr>
        <p:spPr>
          <a:xfrm>
            <a:off x="3904311" y="3896012"/>
            <a:ext cx="521208" cy="216024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Tlačítko akce: Dopředu nebo Další 17">
            <a:hlinkClick r:id="" action="ppaction://hlinkshowjump?jump=nextslide" highlightClick="1"/>
          </p:cNvPr>
          <p:cNvSpPr/>
          <p:nvPr/>
        </p:nvSpPr>
        <p:spPr>
          <a:xfrm>
            <a:off x="3983563" y="2388314"/>
            <a:ext cx="521208" cy="216024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Tlačítko akce: Dopředu nebo Další 18">
            <a:hlinkClick r:id="" action="ppaction://hlinkshowjump?jump=nextslide" highlightClick="1"/>
          </p:cNvPr>
          <p:cNvSpPr/>
          <p:nvPr/>
        </p:nvSpPr>
        <p:spPr>
          <a:xfrm>
            <a:off x="3643707" y="4217925"/>
            <a:ext cx="521208" cy="216024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Tlačítko akce: Dopředu nebo Další 19">
            <a:hlinkClick r:id="" action="ppaction://hlinkshowjump?jump=nextslide" highlightClick="1"/>
          </p:cNvPr>
          <p:cNvSpPr/>
          <p:nvPr/>
        </p:nvSpPr>
        <p:spPr>
          <a:xfrm>
            <a:off x="4832604" y="4478405"/>
            <a:ext cx="521208" cy="216024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Tlačítko akce: Dopředu nebo Další 21">
            <a:hlinkClick r:id="" action="ppaction://hlinkshowjump?jump=nextslide" highlightClick="1"/>
          </p:cNvPr>
          <p:cNvSpPr/>
          <p:nvPr/>
        </p:nvSpPr>
        <p:spPr>
          <a:xfrm>
            <a:off x="5437361" y="4790294"/>
            <a:ext cx="521208" cy="216024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Tlačítko akce: Dopředu nebo Další 22">
            <a:hlinkClick r:id="" action="ppaction://hlinkshowjump?jump=nextslide" highlightClick="1"/>
          </p:cNvPr>
          <p:cNvSpPr/>
          <p:nvPr/>
        </p:nvSpPr>
        <p:spPr>
          <a:xfrm>
            <a:off x="3434616" y="5140896"/>
            <a:ext cx="521208" cy="216024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Tlačítko akce: Dopředu nebo Další 23">
            <a:hlinkClick r:id="" action="ppaction://hlinkshowjump?jump=nextslide" highlightClick="1"/>
          </p:cNvPr>
          <p:cNvSpPr/>
          <p:nvPr/>
        </p:nvSpPr>
        <p:spPr>
          <a:xfrm>
            <a:off x="3450883" y="1782108"/>
            <a:ext cx="521208" cy="216024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Tlačítko akce: Dopředu nebo Další 24">
            <a:hlinkClick r:id="" action="ppaction://hlinkshowjump?jump=nextslide" highlightClick="1"/>
          </p:cNvPr>
          <p:cNvSpPr/>
          <p:nvPr/>
        </p:nvSpPr>
        <p:spPr>
          <a:xfrm>
            <a:off x="5985354" y="2068611"/>
            <a:ext cx="521208" cy="216024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Tlačítko akce: Dopředu nebo Další 25">
            <a:hlinkClick r:id="" action="ppaction://hlinkshowjump?jump=nextslide" highlightClick="1"/>
          </p:cNvPr>
          <p:cNvSpPr/>
          <p:nvPr/>
        </p:nvSpPr>
        <p:spPr>
          <a:xfrm>
            <a:off x="3418272" y="5433084"/>
            <a:ext cx="521208" cy="216024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Tlačítko akce: Dopředu nebo Další 27">
            <a:hlinkClick r:id="" action="ppaction://hlinkshowjump?jump=nextslide" highlightClick="1"/>
          </p:cNvPr>
          <p:cNvSpPr/>
          <p:nvPr/>
        </p:nvSpPr>
        <p:spPr>
          <a:xfrm>
            <a:off x="3425901" y="5756771"/>
            <a:ext cx="521208" cy="216024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3" name="Picture 5" descr="C:\Users\PC-1KN1\AppData\Local\Microsoft\Windows\Temporary Internet Files\Content.IE5\WJ1HAK51\MC90043441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85853" y="4676282"/>
            <a:ext cx="16256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7633188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5" name="Picture 11" descr="C:\Users\PC-1KN1\AppData\Local\Microsoft\Windows\Temporary Internet Files\Content.IE5\WJ1HAK51\MC90028095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51297" y="3469908"/>
            <a:ext cx="950614" cy="9243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PC-1KN1\AppData\Local\Microsoft\Windows\Temporary Internet Files\Content.IE5\WJ1HAK51\MC90033503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94230" y="3469908"/>
            <a:ext cx="981379" cy="9813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9" name="Picture 15" descr="C:\Users\PC-1KN1\AppData\Local\Microsoft\Windows\Temporary Internet Files\Content.IE5\WJ1HAK51\MC90023219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7269" y="3469909"/>
            <a:ext cx="1768742" cy="9938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 descr="C:\Users\PC-1KN1\AppData\Local\Microsoft\Windows\Temporary Internet Files\Content.IE5\JC6U95S9\MC90008468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92873" y="1124742"/>
            <a:ext cx="1374860" cy="12472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1" name="Picture 17" descr="C:\Users\PC-1KN1\AppData\Local\Microsoft\Windows\Temporary Internet Files\Content.IE5\WC21PD1Q\MC900234229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24328" y="1124744"/>
            <a:ext cx="1383776" cy="12472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3" name="Picture 19" descr="C:\Users\PC-1KN1\AppData\Local\Microsoft\Windows\Temporary Internet Files\Content.IE5\0D5FUF7H\MC900347065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75609" y="3469907"/>
            <a:ext cx="1851660" cy="10324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4" name="Picture 20" descr="C:\Users\PC-1KN1\AppData\Local\Microsoft\Windows\Temporary Internet Files\Content.IE5\WC21PD1Q\MC900410455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3231" y="3469909"/>
            <a:ext cx="929075" cy="10022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8" name="Picture 24" descr="C:\Users\PC-1KN1\AppData\Local\Microsoft\Windows\Temporary Internet Files\Content.IE5\WC21PD1Q\MP900400605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96605" y="1124743"/>
            <a:ext cx="1105306" cy="12817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52" name="Picture 28" descr="C:\Users\PC-1KN1\AppData\Local\Microsoft\Windows\Temporary Internet Files\Content.IE5\0D5FUF7H\MC900232817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53196" y="1124743"/>
            <a:ext cx="1570776" cy="12472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61" name="Picture 37" descr="C:\Users\PC-1KN1\AppData\Local\Microsoft\Windows\Temporary Internet Files\Content.IE5\JC6U95S9\MP900400591[1].jp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94230" y="1124744"/>
            <a:ext cx="1091833" cy="12472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64" name="Picture 40" descr="C:\Users\PC-1KN1\AppData\Local\Microsoft\Windows\Temporary Internet Files\Content.IE5\WJ1HAK51\MC900436276[1].png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9354" y="3469908"/>
            <a:ext cx="1352528" cy="11353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72" name="Picture 48" descr="C:\Users\PC-1KN1\AppData\Local\Microsoft\Windows\Temporary Internet Files\Content.IE5\0D5FUF7H\MP900400569[1].jpg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7930" y="1088865"/>
            <a:ext cx="888116" cy="12472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10" name="Diagram 9"/>
          <p:cNvGraphicFramePr/>
          <p:nvPr>
            <p:extLst>
              <p:ext uri="{D42A27DB-BD31-4B8C-83A1-F6EECF244321}">
                <p14:modId xmlns:p14="http://schemas.microsoft.com/office/powerpoint/2010/main" val="1068619465"/>
              </p:ext>
            </p:extLst>
          </p:nvPr>
        </p:nvGraphicFramePr>
        <p:xfrm>
          <a:off x="467544" y="620688"/>
          <a:ext cx="7992889" cy="3693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5" r:lo="rId16" r:qs="rId17" r:cs="rId18"/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467544" y="2381569"/>
            <a:ext cx="79928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1% =           1% =                 1% =               1% =                    1% =                      1% =    </a:t>
            </a:r>
            <a:endParaRPr lang="cs-CZ" dirty="0"/>
          </a:p>
        </p:txBody>
      </p:sp>
      <p:graphicFrame>
        <p:nvGraphicFramePr>
          <p:cNvPr id="11" name="Diagram 10"/>
          <p:cNvGraphicFramePr/>
          <p:nvPr>
            <p:extLst>
              <p:ext uri="{D42A27DB-BD31-4B8C-83A1-F6EECF244321}">
                <p14:modId xmlns:p14="http://schemas.microsoft.com/office/powerpoint/2010/main" val="3487769300"/>
              </p:ext>
            </p:extLst>
          </p:nvPr>
        </p:nvGraphicFramePr>
        <p:xfrm>
          <a:off x="467544" y="2924944"/>
          <a:ext cx="7992889" cy="3693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0" r:lo="rId21" r:qs="rId22" r:cs="rId23"/>
          </a:graphicData>
        </a:graphic>
      </p:graphicFrame>
      <p:sp>
        <p:nvSpPr>
          <p:cNvPr id="12" name="TextovéPole 11"/>
          <p:cNvSpPr txBox="1"/>
          <p:nvPr/>
        </p:nvSpPr>
        <p:spPr>
          <a:xfrm>
            <a:off x="467544" y="4725144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60" name="TextovéPole 59"/>
          <p:cNvSpPr txBox="1"/>
          <p:nvPr/>
        </p:nvSpPr>
        <p:spPr>
          <a:xfrm>
            <a:off x="379354" y="4725144"/>
            <a:ext cx="81883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% =              1% =              1% =               1% =                       1% =                      1% =    </a:t>
            </a:r>
            <a:endParaRPr lang="cs-CZ" dirty="0"/>
          </a:p>
        </p:txBody>
      </p:sp>
      <p:sp>
        <p:nvSpPr>
          <p:cNvPr id="13" name="Tlačítko akce: Zpět nebo Předchozí 12">
            <a:hlinkClick r:id="" action="ppaction://hlinkshowjump?jump=previousslide" highlightClick="1"/>
          </p:cNvPr>
          <p:cNvSpPr/>
          <p:nvPr/>
        </p:nvSpPr>
        <p:spPr>
          <a:xfrm>
            <a:off x="7359095" y="5445224"/>
            <a:ext cx="1042416" cy="1042416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74" name="Picture 50" descr="C:\Users\PC-1KN1\AppData\Local\Microsoft\Windows\Temporary Internet Files\Content.IE5\JC6U95S9\MP900144269[1].jpg"/>
          <p:cNvPicPr>
            <a:picLocks noChangeAspect="1" noChangeArrowheads="1"/>
          </p:cNvPicPr>
          <p:nvPr/>
        </p:nvPicPr>
        <p:blipFill>
          <a:blip r:embed="rId2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7930" y="5682377"/>
            <a:ext cx="1183952" cy="793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16" name="Diagram 15"/>
          <p:cNvGraphicFramePr/>
          <p:nvPr>
            <p:extLst>
              <p:ext uri="{D42A27DB-BD31-4B8C-83A1-F6EECF244321}">
                <p14:modId xmlns:p14="http://schemas.microsoft.com/office/powerpoint/2010/main" val="1716191298"/>
              </p:ext>
            </p:extLst>
          </p:nvPr>
        </p:nvGraphicFramePr>
        <p:xfrm>
          <a:off x="547930" y="5247543"/>
          <a:ext cx="4672142" cy="3693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6" r:lo="rId27" r:qs="rId28" r:cs="rId29"/>
          </a:graphicData>
        </a:graphic>
      </p:graphicFrame>
      <p:pic>
        <p:nvPicPr>
          <p:cNvPr id="1076" name="Picture 52" descr="C:\Users\PC-1KN1\AppData\Local\Microsoft\Windows\Temporary Internet Files\Content.IE5\JC6U95S9\MC900088416[1].wmf"/>
          <p:cNvPicPr>
            <a:picLocks noChangeAspect="1" noChangeArrowheads="1"/>
          </p:cNvPicPr>
          <p:nvPr/>
        </p:nvPicPr>
        <p:blipFill>
          <a:blip r:embed="rId3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5661571"/>
            <a:ext cx="967642" cy="7932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TextovéPole 16"/>
          <p:cNvSpPr txBox="1"/>
          <p:nvPr/>
        </p:nvSpPr>
        <p:spPr>
          <a:xfrm>
            <a:off x="1835696" y="6079001"/>
            <a:ext cx="36724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1% =                                    1% =  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089841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44093" y="548680"/>
            <a:ext cx="772135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>
                <a:solidFill>
                  <a:srgbClr val="FF0000"/>
                </a:solidFill>
              </a:rPr>
              <a:t>Řešení úkolu</a:t>
            </a:r>
          </a:p>
          <a:p>
            <a:r>
              <a:rPr lang="cs-CZ" sz="1400" dirty="0" smtClean="0">
                <a:solidFill>
                  <a:srgbClr val="FF0000"/>
                </a:solidFill>
              </a:rPr>
              <a:t>V následujících větách najdi schovaná slova s názvy potravin. Slovo barevně podtrhni.</a:t>
            </a:r>
          </a:p>
          <a:p>
            <a:r>
              <a:rPr lang="cs-CZ" sz="1400" dirty="0" smtClean="0">
                <a:solidFill>
                  <a:srgbClr val="FF0000"/>
                </a:solidFill>
              </a:rPr>
              <a:t>Kliknutím na šipku přejdi na odpovídající obrázek s příkladem a vypočítej. </a:t>
            </a:r>
          </a:p>
          <a:p>
            <a:r>
              <a:rPr lang="cs-CZ" sz="1400" dirty="0" smtClean="0">
                <a:solidFill>
                  <a:srgbClr val="FF0000"/>
                </a:solidFill>
              </a:rPr>
              <a:t>Potom se kliknutím na šipku vrať zpět.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667068" y="1695410"/>
            <a:ext cx="7920880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Má</a:t>
            </a:r>
            <a:r>
              <a:rPr lang="cs-CZ" sz="2000" dirty="0" smtClean="0">
                <a:solidFill>
                  <a:srgbClr val="FF0000"/>
                </a:solidFill>
              </a:rPr>
              <a:t>mo, uka</a:t>
            </a:r>
            <a:r>
              <a:rPr lang="cs-CZ" sz="2000" dirty="0" smtClean="0"/>
              <a:t>ž</a:t>
            </a:r>
            <a:r>
              <a:rPr lang="cs-CZ" sz="2000" dirty="0" smtClean="0">
                <a:solidFill>
                  <a:srgbClr val="FF0000"/>
                </a:solidFill>
              </a:rPr>
              <a:t> </a:t>
            </a:r>
            <a:r>
              <a:rPr lang="cs-CZ" sz="2000" dirty="0" smtClean="0"/>
              <a:t>mi tu knihu! </a:t>
            </a:r>
          </a:p>
          <a:p>
            <a:r>
              <a:rPr lang="cs-CZ" sz="2000" dirty="0" smtClean="0"/>
              <a:t>My j</a:t>
            </a:r>
            <a:r>
              <a:rPr lang="cs-CZ" sz="2000" dirty="0" smtClean="0">
                <a:solidFill>
                  <a:srgbClr val="FF0000"/>
                </a:solidFill>
              </a:rPr>
              <a:t>sme ta na</a:t>
            </a:r>
            <a:r>
              <a:rPr lang="cs-CZ" sz="2000" dirty="0" smtClean="0"/>
              <a:t>malovaná vajíčka poslali na výstavu. </a:t>
            </a:r>
          </a:p>
          <a:p>
            <a:r>
              <a:rPr lang="cs-CZ" sz="2000" dirty="0" smtClean="0"/>
              <a:t>Hanka </a:t>
            </a:r>
            <a:r>
              <a:rPr lang="cs-CZ" sz="2000" dirty="0" smtClean="0">
                <a:solidFill>
                  <a:srgbClr val="FF0000"/>
                </a:solidFill>
              </a:rPr>
              <a:t>má slo</a:t>
            </a:r>
            <a:r>
              <a:rPr lang="cs-CZ" sz="2000" dirty="0" smtClean="0"/>
              <a:t>venskou babičku. </a:t>
            </a:r>
          </a:p>
          <a:p>
            <a:r>
              <a:rPr lang="cs-CZ" sz="2000" dirty="0" smtClean="0"/>
              <a:t>P</a:t>
            </a:r>
            <a:r>
              <a:rPr lang="cs-CZ" sz="2000" dirty="0" smtClean="0">
                <a:solidFill>
                  <a:srgbClr val="FF0000"/>
                </a:solidFill>
              </a:rPr>
              <a:t>rý že </a:t>
            </a:r>
            <a:r>
              <a:rPr lang="cs-CZ" sz="2000" dirty="0" smtClean="0"/>
              <a:t>nemá čas na zábavu. </a:t>
            </a:r>
          </a:p>
          <a:p>
            <a:r>
              <a:rPr lang="cs-CZ" sz="2000" dirty="0" smtClean="0"/>
              <a:t>V sobotu bude</a:t>
            </a:r>
            <a:r>
              <a:rPr lang="cs-CZ" sz="2000" dirty="0" smtClean="0">
                <a:solidFill>
                  <a:srgbClr val="FF0000"/>
                </a:solidFill>
              </a:rPr>
              <a:t>me d</a:t>
            </a:r>
            <a:r>
              <a:rPr lang="cs-CZ" sz="2000" dirty="0" smtClean="0"/>
              <a:t>oma.</a:t>
            </a:r>
          </a:p>
          <a:p>
            <a:r>
              <a:rPr lang="cs-CZ" sz="2000" dirty="0" smtClean="0"/>
              <a:t>Dí</a:t>
            </a:r>
            <a:r>
              <a:rPr lang="cs-CZ" sz="2000" dirty="0" smtClean="0">
                <a:solidFill>
                  <a:srgbClr val="FF0000"/>
                </a:solidFill>
              </a:rPr>
              <a:t>vej, ce</a:t>
            </a:r>
            <a:r>
              <a:rPr lang="cs-CZ" sz="2000" dirty="0" smtClean="0"/>
              <a:t>lá třída je nově vymalovaná. </a:t>
            </a:r>
          </a:p>
          <a:p>
            <a:r>
              <a:rPr lang="cs-CZ" sz="2000" dirty="0" smtClean="0"/>
              <a:t>Hlad se oz</a:t>
            </a:r>
            <a:r>
              <a:rPr lang="cs-CZ" sz="2000" dirty="0" smtClean="0">
                <a:solidFill>
                  <a:srgbClr val="FF0000"/>
                </a:solidFill>
              </a:rPr>
              <a:t>ve ka</a:t>
            </a:r>
            <a:r>
              <a:rPr lang="cs-CZ" sz="2000" dirty="0" smtClean="0"/>
              <a:t>ždý den.</a:t>
            </a:r>
          </a:p>
          <a:p>
            <a:r>
              <a:rPr lang="cs-CZ" sz="2000" dirty="0" smtClean="0"/>
              <a:t>Použijte na rá</a:t>
            </a:r>
            <a:r>
              <a:rPr lang="cs-CZ" sz="2000" dirty="0" smtClean="0">
                <a:solidFill>
                  <a:srgbClr val="FF0000"/>
                </a:solidFill>
              </a:rPr>
              <a:t>nu dle </a:t>
            </a:r>
            <a:r>
              <a:rPr lang="cs-CZ" sz="2000" dirty="0" smtClean="0"/>
              <a:t>potřeby!</a:t>
            </a:r>
          </a:p>
          <a:p>
            <a:r>
              <a:rPr lang="cs-CZ" sz="2000" dirty="0" smtClean="0"/>
              <a:t>Budu ven</a:t>
            </a:r>
            <a:r>
              <a:rPr lang="cs-CZ" sz="2000" dirty="0" smtClean="0">
                <a:solidFill>
                  <a:srgbClr val="FF0000"/>
                </a:solidFill>
              </a:rPr>
              <a:t>ku, ře</a:t>
            </a:r>
            <a:r>
              <a:rPr lang="cs-CZ" sz="2000" dirty="0" smtClean="0"/>
              <a:t>kla</a:t>
            </a:r>
            <a:r>
              <a:rPr lang="cs-CZ" sz="2000" dirty="0" smtClean="0">
                <a:solidFill>
                  <a:srgbClr val="FF0000"/>
                </a:solidFill>
              </a:rPr>
              <a:t> </a:t>
            </a:r>
            <a:r>
              <a:rPr lang="cs-CZ" sz="2000" dirty="0" smtClean="0"/>
              <a:t>Martina.</a:t>
            </a:r>
          </a:p>
          <a:p>
            <a:r>
              <a:rPr lang="cs-CZ" sz="2000" dirty="0" smtClean="0"/>
              <a:t>Naším fénem bude vy</a:t>
            </a:r>
            <a:r>
              <a:rPr lang="cs-CZ" sz="2000" dirty="0" smtClean="0">
                <a:solidFill>
                  <a:srgbClr val="FF0000"/>
                </a:solidFill>
              </a:rPr>
              <a:t>sušen ka</a:t>
            </a:r>
            <a:r>
              <a:rPr lang="cs-CZ" sz="2000" dirty="0" smtClean="0"/>
              <a:t>ždý vlas.</a:t>
            </a:r>
          </a:p>
          <a:p>
            <a:r>
              <a:rPr lang="cs-CZ" sz="2000" dirty="0" smtClean="0"/>
              <a:t>V televizním pořadu jsme viděli </a:t>
            </a:r>
            <a:r>
              <a:rPr lang="cs-CZ" sz="2000" dirty="0" smtClean="0">
                <a:solidFill>
                  <a:srgbClr val="FF0000"/>
                </a:solidFill>
              </a:rPr>
              <a:t>pár ky</a:t>
            </a:r>
            <a:r>
              <a:rPr lang="cs-CZ" sz="2000" dirty="0" smtClean="0"/>
              <a:t>tovců.</a:t>
            </a:r>
          </a:p>
          <a:p>
            <a:r>
              <a:rPr lang="cs-CZ" sz="2000" dirty="0" smtClean="0"/>
              <a:t>Na no</a:t>
            </a:r>
            <a:r>
              <a:rPr lang="cs-CZ" sz="2000" dirty="0" smtClean="0">
                <a:solidFill>
                  <a:srgbClr val="FF0000"/>
                </a:solidFill>
              </a:rPr>
              <a:t>hou by</a:t>
            </a:r>
            <a:r>
              <a:rPr lang="cs-CZ" sz="2000" dirty="0" smtClean="0"/>
              <a:t>la celý den.</a:t>
            </a:r>
          </a:p>
          <a:p>
            <a:r>
              <a:rPr lang="cs-CZ" sz="2000" dirty="0" smtClean="0"/>
              <a:t>Panda le</a:t>
            </a:r>
            <a:r>
              <a:rPr lang="cs-CZ" sz="2000" dirty="0" smtClean="0">
                <a:solidFill>
                  <a:srgbClr val="FF0000"/>
                </a:solidFill>
              </a:rPr>
              <a:t>ze lí</a:t>
            </a:r>
            <a:r>
              <a:rPr lang="cs-CZ" sz="2000" dirty="0" smtClean="0"/>
              <a:t>ně na strom.</a:t>
            </a:r>
          </a:p>
          <a:p>
            <a:r>
              <a:rPr lang="cs-CZ" sz="2000" dirty="0" smtClean="0"/>
              <a:t>Vandal u le</a:t>
            </a:r>
            <a:r>
              <a:rPr lang="cs-CZ" sz="2000" dirty="0" smtClean="0">
                <a:solidFill>
                  <a:srgbClr val="FF0000"/>
                </a:solidFill>
              </a:rPr>
              <a:t>sa lám</a:t>
            </a:r>
            <a:r>
              <a:rPr lang="cs-CZ" sz="2000" dirty="0" smtClean="0"/>
              <a:t>e větve.    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5464146" y="1628800"/>
            <a:ext cx="278026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13" name="Tlačítko akce: Dopředu nebo Další 12">
            <a:hlinkClick r:id="" action="ppaction://hlinkshowjump?jump=nextslide" highlightClick="1"/>
          </p:cNvPr>
          <p:cNvSpPr/>
          <p:nvPr/>
        </p:nvSpPr>
        <p:spPr>
          <a:xfrm>
            <a:off x="3585092" y="2692750"/>
            <a:ext cx="521208" cy="216024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Tlačítko akce: Dopředu nebo Další 13">
            <a:hlinkClick r:id="" action="ppaction://hlinkshowjump?jump=nextslide" highlightClick="1"/>
          </p:cNvPr>
          <p:cNvSpPr/>
          <p:nvPr/>
        </p:nvSpPr>
        <p:spPr>
          <a:xfrm>
            <a:off x="3383086" y="2966846"/>
            <a:ext cx="521208" cy="216024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lačítko akce: Dopředu nebo Další 14">
            <a:hlinkClick r:id="" action="ppaction://hlinkshowjump?jump=nextslide" highlightClick="1"/>
          </p:cNvPr>
          <p:cNvSpPr/>
          <p:nvPr/>
        </p:nvSpPr>
        <p:spPr>
          <a:xfrm>
            <a:off x="4572000" y="3309518"/>
            <a:ext cx="521208" cy="216024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Tlačítko akce: Dopředu nebo Další 15">
            <a:hlinkClick r:id="" action="ppaction://hlinkshowjump?jump=nextslide" highlightClick="1"/>
          </p:cNvPr>
          <p:cNvSpPr/>
          <p:nvPr/>
        </p:nvSpPr>
        <p:spPr>
          <a:xfrm>
            <a:off x="3232628" y="3625310"/>
            <a:ext cx="521208" cy="216024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Tlačítko akce: Dopředu nebo Další 16">
            <a:hlinkClick r:id="" action="ppaction://hlinkshowjump?jump=nextslide" highlightClick="1"/>
          </p:cNvPr>
          <p:cNvSpPr/>
          <p:nvPr/>
        </p:nvSpPr>
        <p:spPr>
          <a:xfrm>
            <a:off x="3904311" y="3896012"/>
            <a:ext cx="521208" cy="216024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Tlačítko akce: Dopředu nebo Další 17">
            <a:hlinkClick r:id="" action="ppaction://hlinkshowjump?jump=nextslide" highlightClick="1"/>
          </p:cNvPr>
          <p:cNvSpPr/>
          <p:nvPr/>
        </p:nvSpPr>
        <p:spPr>
          <a:xfrm>
            <a:off x="3983563" y="2388314"/>
            <a:ext cx="521208" cy="216024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Tlačítko akce: Dopředu nebo Další 18">
            <a:hlinkClick r:id="" action="ppaction://hlinkshowjump?jump=nextslide" highlightClick="1"/>
          </p:cNvPr>
          <p:cNvSpPr/>
          <p:nvPr/>
        </p:nvSpPr>
        <p:spPr>
          <a:xfrm>
            <a:off x="3643707" y="4217925"/>
            <a:ext cx="521208" cy="216024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Tlačítko akce: Dopředu nebo Další 19">
            <a:hlinkClick r:id="" action="ppaction://hlinkshowjump?jump=nextslide" highlightClick="1"/>
          </p:cNvPr>
          <p:cNvSpPr/>
          <p:nvPr/>
        </p:nvSpPr>
        <p:spPr>
          <a:xfrm>
            <a:off x="4832604" y="4478405"/>
            <a:ext cx="521208" cy="216024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Tlačítko akce: Dopředu nebo Další 21">
            <a:hlinkClick r:id="" action="ppaction://hlinkshowjump?jump=nextslide" highlightClick="1"/>
          </p:cNvPr>
          <p:cNvSpPr/>
          <p:nvPr/>
        </p:nvSpPr>
        <p:spPr>
          <a:xfrm>
            <a:off x="5437361" y="4790294"/>
            <a:ext cx="521208" cy="216024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Tlačítko akce: Dopředu nebo Další 22">
            <a:hlinkClick r:id="" action="ppaction://hlinkshowjump?jump=nextslide" highlightClick="1"/>
          </p:cNvPr>
          <p:cNvSpPr/>
          <p:nvPr/>
        </p:nvSpPr>
        <p:spPr>
          <a:xfrm>
            <a:off x="3434616" y="5140896"/>
            <a:ext cx="521208" cy="216024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Tlačítko akce: Dopředu nebo Další 23">
            <a:hlinkClick r:id="" action="ppaction://hlinkshowjump?jump=nextslide" highlightClick="1"/>
          </p:cNvPr>
          <p:cNvSpPr/>
          <p:nvPr/>
        </p:nvSpPr>
        <p:spPr>
          <a:xfrm>
            <a:off x="3450883" y="1782108"/>
            <a:ext cx="521208" cy="216024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Tlačítko akce: Dopředu nebo Další 24">
            <a:hlinkClick r:id="" action="ppaction://hlinkshowjump?jump=nextslide" highlightClick="1"/>
          </p:cNvPr>
          <p:cNvSpPr/>
          <p:nvPr/>
        </p:nvSpPr>
        <p:spPr>
          <a:xfrm>
            <a:off x="5985354" y="2068611"/>
            <a:ext cx="521208" cy="216024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Tlačítko akce: Dopředu nebo Další 25">
            <a:hlinkClick r:id="" action="ppaction://hlinkshowjump?jump=nextslide" highlightClick="1"/>
          </p:cNvPr>
          <p:cNvSpPr/>
          <p:nvPr/>
        </p:nvSpPr>
        <p:spPr>
          <a:xfrm>
            <a:off x="3418272" y="5433084"/>
            <a:ext cx="521208" cy="216024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Tlačítko akce: Dopředu nebo Další 27">
            <a:hlinkClick r:id="" action="ppaction://hlinkshowjump?jump=nextslide" highlightClick="1"/>
          </p:cNvPr>
          <p:cNvSpPr/>
          <p:nvPr/>
        </p:nvSpPr>
        <p:spPr>
          <a:xfrm>
            <a:off x="3425901" y="5756771"/>
            <a:ext cx="521208" cy="216024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430397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5" name="Picture 11" descr="C:\Users\PC-1KN1\AppData\Local\Microsoft\Windows\Temporary Internet Files\Content.IE5\WJ1HAK51\MC90028095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51297" y="3469908"/>
            <a:ext cx="950614" cy="9243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PC-1KN1\AppData\Local\Microsoft\Windows\Temporary Internet Files\Content.IE5\WJ1HAK51\MC90033503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94230" y="3469908"/>
            <a:ext cx="981379" cy="9813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9" name="Picture 15" descr="C:\Users\PC-1KN1\AppData\Local\Microsoft\Windows\Temporary Internet Files\Content.IE5\WJ1HAK51\MC90023219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7269" y="3469909"/>
            <a:ext cx="1768742" cy="9938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 descr="C:\Users\PC-1KN1\AppData\Local\Microsoft\Windows\Temporary Internet Files\Content.IE5\JC6U95S9\MC90008468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92873" y="1124742"/>
            <a:ext cx="1374860" cy="12472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1" name="Picture 17" descr="C:\Users\PC-1KN1\AppData\Local\Microsoft\Windows\Temporary Internet Files\Content.IE5\WC21PD1Q\MC900234229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24328" y="1124744"/>
            <a:ext cx="1383776" cy="12472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3" name="Picture 19" descr="C:\Users\PC-1KN1\AppData\Local\Microsoft\Windows\Temporary Internet Files\Content.IE5\0D5FUF7H\MC900347065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75609" y="3469907"/>
            <a:ext cx="1851660" cy="10324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4" name="Picture 20" descr="C:\Users\PC-1KN1\AppData\Local\Microsoft\Windows\Temporary Internet Files\Content.IE5\WC21PD1Q\MC900410455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3231" y="3469909"/>
            <a:ext cx="929075" cy="10022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8" name="Picture 24" descr="C:\Users\PC-1KN1\AppData\Local\Microsoft\Windows\Temporary Internet Files\Content.IE5\WC21PD1Q\MP900400605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96605" y="1124743"/>
            <a:ext cx="1105306" cy="12817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52" name="Picture 28" descr="C:\Users\PC-1KN1\AppData\Local\Microsoft\Windows\Temporary Internet Files\Content.IE5\0D5FUF7H\MC900232817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53196" y="1124743"/>
            <a:ext cx="1570776" cy="12472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61" name="Picture 37" descr="C:\Users\PC-1KN1\AppData\Local\Microsoft\Windows\Temporary Internet Files\Content.IE5\JC6U95S9\MP900400591[1].jp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94230" y="1124744"/>
            <a:ext cx="1091833" cy="12472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64" name="Picture 40" descr="C:\Users\PC-1KN1\AppData\Local\Microsoft\Windows\Temporary Internet Files\Content.IE5\WJ1HAK51\MC900436276[1].png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9354" y="3469908"/>
            <a:ext cx="1352528" cy="11353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72" name="Picture 48" descr="C:\Users\PC-1KN1\AppData\Local\Microsoft\Windows\Temporary Internet Files\Content.IE5\0D5FUF7H\MP900400569[1].jpg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6700" y="1124742"/>
            <a:ext cx="888116" cy="12472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10" name="Diagram 9"/>
          <p:cNvGraphicFramePr/>
          <p:nvPr>
            <p:extLst>
              <p:ext uri="{D42A27DB-BD31-4B8C-83A1-F6EECF244321}">
                <p14:modId xmlns:p14="http://schemas.microsoft.com/office/powerpoint/2010/main" val="3831855998"/>
              </p:ext>
            </p:extLst>
          </p:nvPr>
        </p:nvGraphicFramePr>
        <p:xfrm>
          <a:off x="467544" y="620688"/>
          <a:ext cx="7992889" cy="3693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5" r:lo="rId16" r:qs="rId17" r:cs="rId18"/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467544" y="2381569"/>
            <a:ext cx="79928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1% = 295      1% = 47,5       1% = 669,5      1% = 58               1% = 632           1% = 1800   </a:t>
            </a:r>
            <a:endParaRPr lang="cs-CZ" dirty="0"/>
          </a:p>
        </p:txBody>
      </p:sp>
      <p:graphicFrame>
        <p:nvGraphicFramePr>
          <p:cNvPr id="11" name="Diagram 10"/>
          <p:cNvGraphicFramePr/>
          <p:nvPr>
            <p:extLst>
              <p:ext uri="{D42A27DB-BD31-4B8C-83A1-F6EECF244321}">
                <p14:modId xmlns:p14="http://schemas.microsoft.com/office/powerpoint/2010/main" val="1430419955"/>
              </p:ext>
            </p:extLst>
          </p:nvPr>
        </p:nvGraphicFramePr>
        <p:xfrm>
          <a:off x="467544" y="2924944"/>
          <a:ext cx="7992889" cy="3693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0" r:lo="rId21" r:qs="rId22" r:cs="rId23"/>
          </a:graphicData>
        </a:graphic>
      </p:graphicFrame>
      <p:sp>
        <p:nvSpPr>
          <p:cNvPr id="12" name="TextovéPole 11"/>
          <p:cNvSpPr txBox="1"/>
          <p:nvPr/>
        </p:nvSpPr>
        <p:spPr>
          <a:xfrm>
            <a:off x="467544" y="4725144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60" name="TextovéPole 59"/>
          <p:cNvSpPr txBox="1"/>
          <p:nvPr/>
        </p:nvSpPr>
        <p:spPr>
          <a:xfrm>
            <a:off x="379354" y="4725144"/>
            <a:ext cx="81883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% = 6,903    1% = 0,856   1% = 1,008    1% = 98,755          1% = 1,125           1% = 0,009   </a:t>
            </a:r>
            <a:endParaRPr lang="cs-CZ" dirty="0"/>
          </a:p>
        </p:txBody>
      </p:sp>
      <p:sp>
        <p:nvSpPr>
          <p:cNvPr id="13" name="Tlačítko akce: Zpět nebo Předchozí 12">
            <a:hlinkClick r:id="" action="ppaction://hlinkshowjump?jump=previousslide" highlightClick="1"/>
          </p:cNvPr>
          <p:cNvSpPr/>
          <p:nvPr/>
        </p:nvSpPr>
        <p:spPr>
          <a:xfrm>
            <a:off x="7359095" y="5445224"/>
            <a:ext cx="1042416" cy="1042416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74" name="Picture 50" descr="C:\Users\PC-1KN1\AppData\Local\Microsoft\Windows\Temporary Internet Files\Content.IE5\JC6U95S9\MP900144269[1].jpg"/>
          <p:cNvPicPr>
            <a:picLocks noChangeAspect="1" noChangeArrowheads="1"/>
          </p:cNvPicPr>
          <p:nvPr/>
        </p:nvPicPr>
        <p:blipFill>
          <a:blip r:embed="rId2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7930" y="5682377"/>
            <a:ext cx="1183952" cy="793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16" name="Diagram 15"/>
          <p:cNvGraphicFramePr/>
          <p:nvPr>
            <p:extLst>
              <p:ext uri="{D42A27DB-BD31-4B8C-83A1-F6EECF244321}">
                <p14:modId xmlns:p14="http://schemas.microsoft.com/office/powerpoint/2010/main" val="2351566356"/>
              </p:ext>
            </p:extLst>
          </p:nvPr>
        </p:nvGraphicFramePr>
        <p:xfrm>
          <a:off x="467544" y="5247543"/>
          <a:ext cx="5085652" cy="3693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6" r:lo="rId27" r:qs="rId28" r:cs="rId29"/>
          </a:graphicData>
        </a:graphic>
      </p:graphicFrame>
      <p:pic>
        <p:nvPicPr>
          <p:cNvPr id="1076" name="Picture 52" descr="C:\Users\PC-1KN1\AppData\Local\Microsoft\Windows\Temporary Internet Files\Content.IE5\JC6U95S9\MC900088416[1].wmf"/>
          <p:cNvPicPr>
            <a:picLocks noChangeAspect="1" noChangeArrowheads="1"/>
          </p:cNvPicPr>
          <p:nvPr/>
        </p:nvPicPr>
        <p:blipFill>
          <a:blip r:embed="rId3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5661571"/>
            <a:ext cx="967642" cy="7932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TextovéPole 16"/>
          <p:cNvSpPr txBox="1"/>
          <p:nvPr/>
        </p:nvSpPr>
        <p:spPr>
          <a:xfrm>
            <a:off x="1835696" y="6079001"/>
            <a:ext cx="36724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1% = 150                             1% = 278,5 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547930" y="255766"/>
            <a:ext cx="15467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ŘEŠENÍ ÚKOLU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562311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764704"/>
            <a:ext cx="6351034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Citace:</a:t>
            </a:r>
          </a:p>
          <a:p>
            <a:endParaRPr lang="cs-CZ" dirty="0" smtClean="0"/>
          </a:p>
          <a:p>
            <a:r>
              <a:rPr lang="en-US" dirty="0"/>
              <a:t>[</a:t>
            </a:r>
            <a:r>
              <a:rPr lang="cs-CZ" smtClean="0"/>
              <a:t>cit.2012-03-31</a:t>
            </a:r>
            <a:r>
              <a:rPr lang="en-US" dirty="0" smtClean="0"/>
              <a:t>]</a:t>
            </a:r>
            <a:r>
              <a:rPr lang="cs-CZ" dirty="0"/>
              <a:t>.Dostupné na www:&lt;http://office.microsoft.com&gt;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8359686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ložený">
  <a:themeElements>
    <a:clrScheme name="Složený">
      <a:dk1>
        <a:sysClr val="windowText" lastClr="000000"/>
      </a:dk1>
      <a:lt1>
        <a:sysClr val="window" lastClr="FFFFFF"/>
      </a:lt1>
      <a:dk2>
        <a:srgbClr val="5B6973"/>
      </a:dk2>
      <a:lt2>
        <a:srgbClr val="E7ECED"/>
      </a:lt2>
      <a:accent1>
        <a:srgbClr val="98C723"/>
      </a:accent1>
      <a:accent2>
        <a:srgbClr val="59B0B9"/>
      </a:accent2>
      <a:accent3>
        <a:srgbClr val="DEAE00"/>
      </a:accent3>
      <a:accent4>
        <a:srgbClr val="B77BB4"/>
      </a:accent4>
      <a:accent5>
        <a:srgbClr val="E0773C"/>
      </a:accent5>
      <a:accent6>
        <a:srgbClr val="A98D63"/>
      </a:accent6>
      <a:hlink>
        <a:srgbClr val="26CBEC"/>
      </a:hlink>
      <a:folHlink>
        <a:srgbClr val="598C8C"/>
      </a:folHlink>
    </a:clrScheme>
    <a:fontScheme name="Složený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ložený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hade val="95000"/>
                <a:satMod val="300000"/>
              </a:schemeClr>
            </a:gs>
            <a:gs pos="12000">
              <a:schemeClr val="phClr">
                <a:tint val="50000"/>
                <a:shade val="90000"/>
                <a:satMod val="250000"/>
              </a:schemeClr>
            </a:gs>
            <a:gs pos="100000">
              <a:schemeClr val="phClr">
                <a:tint val="85000"/>
                <a:shade val="75000"/>
                <a:satMod val="1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75000"/>
                <a:shade val="95000"/>
                <a:satMod val="175000"/>
              </a:schemeClr>
            </a:gs>
            <a:gs pos="12000">
              <a:schemeClr val="phClr">
                <a:tint val="90000"/>
                <a:shade val="90000"/>
                <a:satMod val="150000"/>
              </a:schemeClr>
            </a:gs>
            <a:gs pos="100000">
              <a:schemeClr val="phClr">
                <a:tint val="100000"/>
                <a:shade val="75000"/>
                <a:satMod val="150000"/>
              </a:schemeClr>
            </a:gs>
          </a:gsLst>
          <a:lin ang="16200000" scaled="1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/>
          <a:scene3d>
            <a:camera prst="orthographicFront">
              <a:rot lat="0" lon="0" rev="0"/>
            </a:camera>
            <a:lightRig rig="freezing" dir="t">
              <a:rot lat="0" lon="0" rev="6000000"/>
            </a:lightRig>
          </a:scene3d>
          <a:sp3d contourW="12700" prstMaterial="dkEdge">
            <a:bevelT w="44450" h="25400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80000"/>
                <a:satMod val="110000"/>
                <a:lumMod val="80000"/>
              </a:schemeClr>
            </a:gs>
            <a:gs pos="79000">
              <a:schemeClr val="phClr">
                <a:tint val="100000"/>
                <a:shade val="90000"/>
                <a:satMod val="105000"/>
                <a:lumMod val="100000"/>
              </a:schemeClr>
            </a:gs>
            <a:gs pos="100000">
              <a:schemeClr val="phClr">
                <a:tint val="95000"/>
                <a:shade val="100000"/>
                <a:satMod val="110000"/>
                <a:lumMod val="11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hade val="100000"/>
                <a:satMod val="100000"/>
                <a:lumMod val="110000"/>
              </a:schemeClr>
            </a:gs>
            <a:gs pos="83000">
              <a:schemeClr val="phClr">
                <a:shade val="75000"/>
                <a:satMod val="200000"/>
              </a:schemeClr>
            </a:gs>
            <a:gs pos="100000">
              <a:schemeClr val="phClr">
                <a:shade val="90000"/>
                <a:satMod val="200000"/>
              </a:schemeClr>
            </a:gs>
          </a:gsLst>
          <a:path path="circle">
            <a:fillToRect l="75000" t="100000" b="3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Composite</Template>
  <TotalTime>212</TotalTime>
  <Words>424</Words>
  <Application>Microsoft Office PowerPoint</Application>
  <PresentationFormat>Předvádění na obrazovce (4:3)</PresentationFormat>
  <Paragraphs>66</Paragraphs>
  <Slides>7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Složený</vt:lpstr>
      <vt:lpstr>Prezentace aplikace PowerPoint</vt:lpstr>
      <vt:lpstr>  Anotace:   Žáci na tabuli procvičují výpočet 1 % z daného základu. Určeno pro 9. ročník. Vytvořeno v březnu 2012.                   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PC-1KN1</dc:creator>
  <cp:lastModifiedBy>PC-1KN1</cp:lastModifiedBy>
  <cp:revision>21</cp:revision>
  <cp:lastPrinted>2012-03-31T15:59:54Z</cp:lastPrinted>
  <dcterms:created xsi:type="dcterms:W3CDTF">2012-03-31T13:35:28Z</dcterms:created>
  <dcterms:modified xsi:type="dcterms:W3CDTF">2012-04-12T17:29:51Z</dcterms:modified>
</cp:coreProperties>
</file>