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406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695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02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647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333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727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292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71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602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284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1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EFB62-F844-4C0A-B2F2-D11D14C0103B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DEEF2-BCE0-4361-A15C-6AC1274A12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263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Dělení čísla dvojciferného číslem jednociferným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206578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VY_32_INOVACE_53_Deleni_dvoj_jednocifernym</a:t>
            </a:r>
          </a:p>
          <a:p>
            <a:r>
              <a:rPr lang="cs-CZ" dirty="0" smtClean="0"/>
              <a:t>Dělení čísla dvojciferného číslem jednociferným, matematika , 4. ročník,</a:t>
            </a:r>
          </a:p>
          <a:p>
            <a:r>
              <a:rPr lang="cs-CZ" dirty="0" smtClean="0"/>
              <a:t>Autor: Hana Štrosová</a:t>
            </a:r>
          </a:p>
          <a:p>
            <a:r>
              <a:rPr lang="cs-CZ" dirty="0" smtClean="0"/>
              <a:t>Vytvořeno v rámci v projektu „EU peníze školám“ 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</a:p>
          <a:p>
            <a:endParaRPr lang="cs-CZ" dirty="0"/>
          </a:p>
        </p:txBody>
      </p:sp>
      <p:pic>
        <p:nvPicPr>
          <p:cNvPr id="4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764704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5145762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 číslo 39 číslem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dirty="0" smtClean="0"/>
              <a:t>              39 : 3 =</a:t>
            </a:r>
          </a:p>
          <a:p>
            <a:pPr marL="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(30 +9): 3 =</a:t>
            </a:r>
          </a:p>
          <a:p>
            <a:pPr marL="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  (30:3)+(9:3)=</a:t>
            </a:r>
          </a:p>
          <a:p>
            <a:pPr marL="0" indent="0" algn="ctr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10   +    3   =  13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8786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Vypočítej pomocí rozkladu podle vzoru.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66:6= 10+1=11        84:6=</a:t>
            </a:r>
          </a:p>
          <a:p>
            <a:pPr marL="0" indent="0">
              <a:buNone/>
            </a:pPr>
            <a:r>
              <a:rPr lang="cs-CZ" sz="1600" dirty="0" smtClean="0"/>
              <a:t>     60       6</a:t>
            </a:r>
          </a:p>
          <a:p>
            <a:pPr marL="0" indent="0">
              <a:buNone/>
            </a:pPr>
            <a:r>
              <a:rPr lang="cs-CZ" dirty="0" smtClean="0"/>
              <a:t>    88:8=                         96:6=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 99:9=                          78:6=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98:7=                           84:7=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899592" y="2060848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115616" y="2060848"/>
            <a:ext cx="14401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899592" y="2852936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960948"/>
            <a:ext cx="144016" cy="1080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4211960" y="2060848"/>
            <a:ext cx="1440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355976" y="2060848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211960" y="2852936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355976" y="2852936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899592" y="4005064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115616" y="4005064"/>
            <a:ext cx="14401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211960" y="4005064"/>
            <a:ext cx="25202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463988" y="4005064"/>
            <a:ext cx="252028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1007604" y="5229200"/>
            <a:ext cx="18002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187624" y="5229200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4337974" y="5229200"/>
            <a:ext cx="252028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572000" y="5229200"/>
            <a:ext cx="28803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864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Urči podíl, jestliže dělitel je 3 a dělenec 36.</a:t>
            </a:r>
          </a:p>
          <a:p>
            <a:endParaRPr lang="cs-CZ" sz="5400" dirty="0"/>
          </a:p>
          <a:p>
            <a:r>
              <a:rPr lang="cs-CZ" sz="5400" dirty="0" smtClean="0"/>
              <a:t>         :         =</a:t>
            </a:r>
            <a:endParaRPr lang="cs-CZ" sz="5400" dirty="0"/>
          </a:p>
        </p:txBody>
      </p:sp>
      <p:sp>
        <p:nvSpPr>
          <p:cNvPr id="4" name="Obdélník 3"/>
          <p:cNvSpPr/>
          <p:nvPr/>
        </p:nvSpPr>
        <p:spPr>
          <a:xfrm>
            <a:off x="1233348" y="456819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4568196"/>
            <a:ext cx="8640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4568196"/>
            <a:ext cx="100811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8441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70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Přirozená čísla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Dělení přirozených čísel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matematika </a:t>
            </a:r>
            <a:r>
              <a:rPr lang="cs-CZ" sz="2200" smtClean="0">
                <a:solidFill>
                  <a:schemeClr val="tx1"/>
                </a:solidFill>
                <a:cs typeface="Times New Roman" pitchFamily="18" charset="0"/>
              </a:rPr>
              <a:t>ve   čtvrtém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pomocí 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193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56166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Použité zdroje: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844824"/>
            <a:ext cx="7344816" cy="9438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Textová </a:t>
            </a:r>
            <a:r>
              <a:rPr lang="cs-CZ" sz="2000" dirty="0">
                <a:solidFill>
                  <a:prstClr val="black"/>
                </a:solidFill>
                <a:cs typeface="Times New Roman" pitchFamily="18" charset="0"/>
              </a:rPr>
              <a:t>část je </a:t>
            </a:r>
            <a:r>
              <a:rPr lang="cs-CZ" sz="2000" dirty="0" smtClean="0">
                <a:solidFill>
                  <a:prstClr val="black"/>
                </a:solidFill>
                <a:cs typeface="Times New Roman" pitchFamily="18" charset="0"/>
              </a:rPr>
              <a:t>vlastní</a:t>
            </a:r>
          </a:p>
          <a:p>
            <a:pPr marL="365760" indent="-256032">
              <a:spcBef>
                <a:spcPts val="400"/>
              </a:spcBef>
              <a:buClr>
                <a:srgbClr val="4F81BD"/>
              </a:buClr>
              <a:buSzPct val="65000"/>
              <a:buFont typeface="Arial" pitchFamily="34" charset="0"/>
              <a:buChar char="•"/>
              <a:defRPr/>
            </a:pP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755576" y="6165304"/>
            <a:ext cx="7848872" cy="556171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9739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222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Dělení čísla dvojciferného číslem jednociferným</vt:lpstr>
      <vt:lpstr>Děl číslo 39 číslem 3.</vt:lpstr>
      <vt:lpstr>Vypočítej pomocí rozkladu podle vzoru.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čísla dvojciferného číslem jednociferným</dc:title>
  <dc:creator>NTB</dc:creator>
  <cp:lastModifiedBy>Biskupová Veronika</cp:lastModifiedBy>
  <cp:revision>7</cp:revision>
  <dcterms:created xsi:type="dcterms:W3CDTF">2011-08-01T20:08:54Z</dcterms:created>
  <dcterms:modified xsi:type="dcterms:W3CDTF">2012-07-02T11:08:51Z</dcterms:modified>
</cp:coreProperties>
</file>