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221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37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3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154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516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504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866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539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078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470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486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6AA66-6F00-405F-AB91-053FE9260C9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58C707-8C90-47E4-8B69-34E5D6356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69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Násobení jednociferného a dvojciferného čísla </a:t>
            </a:r>
            <a:br>
              <a:rPr lang="cs-CZ" sz="2800" dirty="0"/>
            </a:br>
            <a:r>
              <a:rPr lang="cs-CZ" sz="2800" dirty="0"/>
              <a:t>( s </a:t>
            </a:r>
            <a:r>
              <a:rPr lang="cs-CZ" sz="2800" dirty="0" smtClean="0"/>
              <a:t>1 desítkou)</a:t>
            </a:r>
            <a:endParaRPr lang="cs-CZ" sz="2800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VY_32_INOVACE_56_Nasobeni_s_jednou_10</a:t>
            </a:r>
          </a:p>
          <a:p>
            <a:pPr algn="ctr"/>
            <a:r>
              <a:rPr lang="cs-CZ" sz="1600" dirty="0" smtClean="0"/>
              <a:t>Násobení  s 1 desítkou, </a:t>
            </a:r>
            <a:r>
              <a:rPr lang="cs-CZ" sz="1600" dirty="0"/>
              <a:t>matematika , 4. ročník,</a:t>
            </a:r>
          </a:p>
          <a:p>
            <a:pPr algn="ctr"/>
            <a:r>
              <a:rPr lang="cs-CZ" sz="1600" dirty="0"/>
              <a:t>Autor: Hana Štrosová</a:t>
            </a:r>
          </a:p>
          <a:p>
            <a:pPr algn="ctr"/>
            <a:r>
              <a:rPr lang="cs-CZ" sz="1600" dirty="0"/>
              <a:t>Vytvořeno v rámci v projektu „EU peníze školám“ </a:t>
            </a:r>
          </a:p>
          <a:p>
            <a:pPr algn="ctr"/>
            <a:r>
              <a:rPr lang="cs-CZ" sz="1600" dirty="0"/>
              <a:t>OP VK oblast podpory 1.4 s názvem Zlepšení podmínek pro vzdělávání na základních školách</a:t>
            </a:r>
          </a:p>
        </p:txBody>
      </p:sp>
      <p:pic>
        <p:nvPicPr>
          <p:cNvPr id="6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25065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 číslem 3 číslo 14.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    3 </a:t>
            </a:r>
            <a:r>
              <a:rPr lang="cs-CZ" sz="4800" dirty="0" smtClean="0"/>
              <a:t>x      14               =</a:t>
            </a:r>
          </a:p>
          <a:p>
            <a:pPr marL="0" indent="0">
              <a:buNone/>
            </a:pPr>
            <a:r>
              <a:rPr lang="cs-CZ" sz="4800" dirty="0" smtClean="0"/>
              <a:t>= 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 3 </a:t>
            </a:r>
            <a:r>
              <a:rPr lang="cs-CZ" sz="4800" dirty="0" smtClean="0"/>
              <a:t>x (10 + 4 )          =</a:t>
            </a:r>
          </a:p>
          <a:p>
            <a:pPr marL="0" indent="0">
              <a:buNone/>
            </a:pPr>
            <a:r>
              <a:rPr lang="cs-CZ" sz="4800" dirty="0" smtClean="0"/>
              <a:t>= (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r>
              <a:rPr lang="cs-CZ" sz="4800" dirty="0" smtClean="0"/>
              <a:t> x 10 ) + ( </a:t>
            </a:r>
            <a:r>
              <a:rPr lang="cs-CZ" sz="48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r>
              <a:rPr lang="cs-CZ" sz="4800" dirty="0" smtClean="0"/>
              <a:t> x 4) =</a:t>
            </a:r>
          </a:p>
          <a:p>
            <a:pPr marL="0" indent="0">
              <a:buNone/>
            </a:pPr>
            <a:r>
              <a:rPr lang="cs-CZ" sz="4800" dirty="0" smtClean="0"/>
              <a:t>=      30       +     12    =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555776" y="2204864"/>
            <a:ext cx="50405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059832" y="2204864"/>
            <a:ext cx="43204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89086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součin.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 x 16 =              5 x 17 =           6 x 15 =</a:t>
            </a:r>
          </a:p>
          <a:p>
            <a:r>
              <a:rPr lang="cs-CZ" dirty="0" smtClean="0"/>
              <a:t>9 x 11 =              4 x 16 =           2 x 17 =</a:t>
            </a:r>
          </a:p>
          <a:p>
            <a:r>
              <a:rPr lang="cs-CZ" dirty="0" smtClean="0"/>
              <a:t>4 x 18 =              5 x 11 =           3 x 19 =</a:t>
            </a:r>
          </a:p>
          <a:p>
            <a:r>
              <a:rPr lang="cs-CZ" dirty="0" smtClean="0"/>
              <a:t>2 x 15 =              4 x 15 =           5 x 15 =</a:t>
            </a:r>
          </a:p>
          <a:p>
            <a:r>
              <a:rPr lang="cs-CZ" dirty="0" smtClean="0"/>
              <a:t>3 x 15 =              2 x 17 =           7 x 14 =</a:t>
            </a:r>
          </a:p>
          <a:p>
            <a:r>
              <a:rPr lang="cs-CZ" dirty="0" smtClean="0"/>
              <a:t>3 x 17 =              4 x 19 =           2 x 18 =</a:t>
            </a:r>
          </a:p>
          <a:p>
            <a:r>
              <a:rPr lang="cs-CZ" dirty="0" smtClean="0"/>
              <a:t>8 x 11 =              5 x 18 =           2 x 19 =  </a:t>
            </a:r>
            <a:endParaRPr lang="cs-CZ" dirty="0"/>
          </a:p>
        </p:txBody>
      </p:sp>
      <p:sp>
        <p:nvSpPr>
          <p:cNvPr id="5" name="Násobení 4"/>
          <p:cNvSpPr/>
          <p:nvPr/>
        </p:nvSpPr>
        <p:spPr>
          <a:xfrm>
            <a:off x="7308304" y="307504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429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Téma: Násobení přirozených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ve  čtvrtém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1928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Textová </a:t>
            </a: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část je </a:t>
            </a: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vlastní</a:t>
            </a: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4665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270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Násobení jednociferného a dvojciferného čísla  ( s 1 desítkou)</vt:lpstr>
      <vt:lpstr>Násob číslem 3 číslo 14.</vt:lpstr>
      <vt:lpstr>Vypočítej součin.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jednociferného a dvojciferného čísla  ( s 1 desítkou)</dc:title>
  <dc:creator>NTB</dc:creator>
  <cp:lastModifiedBy>Biskupová Veronika</cp:lastModifiedBy>
  <cp:revision>6</cp:revision>
  <dcterms:created xsi:type="dcterms:W3CDTF">2011-07-21T10:24:51Z</dcterms:created>
  <dcterms:modified xsi:type="dcterms:W3CDTF">2012-07-02T11:52:35Z</dcterms:modified>
</cp:coreProperties>
</file>