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1168D4F-4F93-460D-A39D-54B9FFEACD68}">
          <p14:sldIdLst>
            <p14:sldId id="257"/>
            <p14:sldId id="256"/>
            <p14:sldId id="258"/>
          </p14:sldIdLst>
        </p14:section>
        <p14:section name="Oddíl bez názvu" id="{05D2877C-9220-4F62-9AA2-3259C2CE7248}">
          <p14:sldIdLst>
            <p14:sldId id="259"/>
            <p14:sldId id="261"/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43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9282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329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700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681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8758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094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5137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52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1638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1259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602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4BE64D-5024-4DDA-9554-EB17806AB799}" type="datetimeFigureOut">
              <a:rPr lang="cs-CZ" smtClean="0"/>
              <a:pPr/>
              <a:t>2.7.2012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51426-E959-4E78-9FA6-07D871379B0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523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20486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Násobení jednociferného a dvojciferného čísla </a:t>
            </a:r>
            <a:br>
              <a:rPr lang="cs-CZ" dirty="0" smtClean="0"/>
            </a:br>
            <a:r>
              <a:rPr lang="cs-CZ" dirty="0" smtClean="0"/>
              <a:t>( s 0 na místě jednotek)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5" name="obrázek 1" descr="Logolink_horizontal_zaklad_RGB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548680"/>
            <a:ext cx="5295900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endParaRPr lang="cs-CZ" sz="1600" dirty="0" smtClean="0"/>
          </a:p>
          <a:p>
            <a:pPr algn="ctr"/>
            <a:r>
              <a:rPr lang="cs-CZ" sz="1900" dirty="0" smtClean="0"/>
              <a:t>VY_32_INOVACE_55_Nasobeni_nulou</a:t>
            </a:r>
          </a:p>
          <a:p>
            <a:pPr algn="ctr"/>
            <a:r>
              <a:rPr lang="cs-CZ" sz="1600" dirty="0" smtClean="0"/>
              <a:t>Násobení, </a:t>
            </a:r>
            <a:r>
              <a:rPr lang="cs-CZ" sz="1600" dirty="0"/>
              <a:t>matematika , 4. ročník,</a:t>
            </a:r>
          </a:p>
          <a:p>
            <a:pPr algn="ctr"/>
            <a:r>
              <a:rPr lang="cs-CZ" sz="1600" dirty="0"/>
              <a:t>Autor: Hana Štrosová</a:t>
            </a:r>
          </a:p>
          <a:p>
            <a:pPr algn="ctr"/>
            <a:r>
              <a:rPr lang="cs-CZ" sz="1600" dirty="0"/>
              <a:t>Vytvořeno v rámci v projektu „EU peníze školám“ </a:t>
            </a:r>
          </a:p>
          <a:p>
            <a:pPr algn="ctr"/>
            <a:r>
              <a:rPr lang="cs-CZ" sz="1600" dirty="0"/>
              <a:t>OP VK oblast podpory 1.4 s názvem Zlepšení podmínek pro vzdělávání na základních školách</a:t>
            </a:r>
          </a:p>
        </p:txBody>
      </p:sp>
    </p:spTree>
    <p:extLst>
      <p:ext uri="{BB962C8B-B14F-4D97-AF65-F5344CB8AC3E}">
        <p14:creationId xmlns:p14="http://schemas.microsoft.com/office/powerpoint/2010/main" val="427246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Násob číslo 20 číslem 4.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l"/>
            <a:r>
              <a:rPr lang="cs-CZ" dirty="0" smtClean="0"/>
              <a:t>   4 x       20 =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= 4 x 2 x 10 =</a:t>
            </a:r>
          </a:p>
          <a:p>
            <a:pPr algn="l"/>
            <a:r>
              <a:rPr lang="cs-CZ" dirty="0" smtClean="0"/>
              <a:t>= 8 x        10 =                </a:t>
            </a:r>
          </a:p>
          <a:p>
            <a:pPr algn="l"/>
            <a:r>
              <a:rPr lang="cs-CZ" dirty="0" smtClean="0"/>
              <a:t>= 80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051720" y="4213092"/>
            <a:ext cx="57606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648000" y="4213092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497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Vypočítej součin.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 x 10 =                          2 x  10 = </a:t>
            </a:r>
          </a:p>
          <a:p>
            <a:r>
              <a:rPr lang="cs-CZ" dirty="0" smtClean="0"/>
              <a:t>2 x 40 =                          3 x 40 =</a:t>
            </a:r>
          </a:p>
          <a:p>
            <a:r>
              <a:rPr lang="cs-CZ" dirty="0" smtClean="0"/>
              <a:t>0 x 50 =                          2 x 50 =</a:t>
            </a:r>
          </a:p>
          <a:p>
            <a:r>
              <a:rPr lang="cs-CZ" dirty="0" smtClean="0"/>
              <a:t>3 x 30 =                          4 x 30 =</a:t>
            </a:r>
          </a:p>
          <a:p>
            <a:r>
              <a:rPr lang="cs-CZ" dirty="0" smtClean="0"/>
              <a:t>2 x 50 =                          1 x 50 =</a:t>
            </a:r>
          </a:p>
          <a:p>
            <a:r>
              <a:rPr lang="cs-CZ" dirty="0" smtClean="0"/>
              <a:t>4 x 20 =                          5 x 20 =</a:t>
            </a:r>
          </a:p>
          <a:p>
            <a:r>
              <a:rPr lang="cs-CZ" dirty="0" smtClean="0"/>
              <a:t>5 x 60 =                          0 x 60 =</a:t>
            </a:r>
            <a:endParaRPr lang="cs-CZ" dirty="0"/>
          </a:p>
        </p:txBody>
      </p:sp>
      <p:sp>
        <p:nvSpPr>
          <p:cNvPr id="4" name="Násobení 3"/>
          <p:cNvSpPr/>
          <p:nvPr/>
        </p:nvSpPr>
        <p:spPr>
          <a:xfrm>
            <a:off x="6948264" y="332656"/>
            <a:ext cx="914400" cy="9144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7272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Vypočítej slovní úlohu a její zápis proveď do sešitu. </a:t>
            </a:r>
            <a:endParaRPr lang="cs-CZ" sz="2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Jedna čokoláda stojí 20 Kč.</a:t>
            </a:r>
          </a:p>
          <a:p>
            <a:pPr marL="0" indent="0">
              <a:buNone/>
            </a:pPr>
            <a:r>
              <a:rPr lang="cs-CZ" sz="4000" dirty="0" smtClean="0"/>
              <a:t>Kolik korun stojí 4 takové čokolády? </a:t>
            </a:r>
            <a:endParaRPr lang="cs-CZ" sz="4000" dirty="0"/>
          </a:p>
        </p:txBody>
      </p:sp>
      <p:pic>
        <p:nvPicPr>
          <p:cNvPr id="2050" name="Picture 2" descr="C:\Users\NTB\AppData\Local\Microsoft\Windows\Temporary Internet Files\Content.IE5\WLIOKLOB\MC9002902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93058"/>
            <a:ext cx="3096344" cy="3455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41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1"/>
            <a:ext cx="7772400" cy="1008111"/>
          </a:xfrm>
        </p:spPr>
        <p:txBody>
          <a:bodyPr/>
          <a:lstStyle/>
          <a:p>
            <a:r>
              <a:rPr lang="cs-CZ" sz="2000" dirty="0" smtClean="0"/>
              <a:t>Základní</a:t>
            </a:r>
            <a:r>
              <a:rPr lang="cs-CZ" dirty="0" smtClean="0"/>
              <a:t> </a:t>
            </a:r>
            <a:r>
              <a:rPr lang="cs-CZ" sz="2000" dirty="0" smtClean="0"/>
              <a:t>údaje o DUM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1556792"/>
            <a:ext cx="6480720" cy="3312368"/>
          </a:xfrm>
        </p:spPr>
        <p:txBody>
          <a:bodyPr>
            <a:normAutofit fontScale="70000" lnSpcReduction="20000"/>
          </a:bodyPr>
          <a:lstStyle/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Hana Štrosová,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čtvrtý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a její aplikace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Přirozená čísla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Násobení přirozených čísel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matematika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ve  čtvrtém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ročníku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pomocí 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lvl="0" indent="-256032" algn="l">
              <a:spcBef>
                <a:spcPts val="400"/>
              </a:spcBef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lvl="0" indent="-255588" algn="l" eaLnBrk="0" fontAlgn="base" hangingPunct="0">
              <a:spcBef>
                <a:spcPts val="4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2504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r>
              <a:rPr lang="cs-CZ" u="sng" dirty="0" smtClean="0"/>
              <a:t>Zdroje:</a:t>
            </a:r>
          </a:p>
          <a:p>
            <a:r>
              <a:rPr lang="cs-CZ" dirty="0" smtClean="0"/>
              <a:t>Klipart </a:t>
            </a:r>
            <a:r>
              <a:rPr lang="cs-CZ" smtClean="0"/>
              <a:t>MS Office</a:t>
            </a:r>
            <a:endParaRPr lang="cs-CZ" dirty="0" smtClean="0"/>
          </a:p>
          <a:p>
            <a:r>
              <a:rPr lang="cs-CZ" dirty="0" err="1" smtClean="0"/>
              <a:t>Molnár</a:t>
            </a:r>
            <a:r>
              <a:rPr lang="cs-CZ" dirty="0" smtClean="0"/>
              <a:t> J. , </a:t>
            </a:r>
            <a:r>
              <a:rPr lang="cs-CZ" dirty="0" err="1" smtClean="0"/>
              <a:t>Mikulenková</a:t>
            </a:r>
            <a:r>
              <a:rPr lang="cs-CZ" dirty="0" smtClean="0"/>
              <a:t> H. </a:t>
            </a:r>
            <a:r>
              <a:rPr lang="cs-CZ" i="1" dirty="0" smtClean="0"/>
              <a:t>Matematika 4 </a:t>
            </a:r>
            <a:r>
              <a:rPr lang="cs-CZ" dirty="0" smtClean="0"/>
              <a:t>Olomouc: </a:t>
            </a:r>
            <a:r>
              <a:rPr lang="cs-CZ" dirty="0" err="1" smtClean="0"/>
              <a:t>Prodos</a:t>
            </a:r>
            <a:r>
              <a:rPr lang="cs-CZ" dirty="0" smtClean="0"/>
              <a:t> spol. s.r.o. 1998. </a:t>
            </a:r>
          </a:p>
          <a:p>
            <a:r>
              <a:rPr lang="cs-CZ" dirty="0" smtClean="0"/>
              <a:t>ISBN 80-85806-52-5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262</Words>
  <Application>Microsoft Office PowerPoint</Application>
  <PresentationFormat>Předvádění na obrazovce (4:3)</PresentationFormat>
  <Paragraphs>38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 Násobení jednociferného a dvojciferného čísla  ( s 0 na místě jednotek) </vt:lpstr>
      <vt:lpstr>Násob číslo 20 číslem 4.</vt:lpstr>
      <vt:lpstr>Vypočítej součin.</vt:lpstr>
      <vt:lpstr>Vypočítej slovní úlohu a její zápis proveď do sešitu. </vt:lpstr>
      <vt:lpstr>Základní údaje o DUM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jednociferného a dvojciferného čísla ( s 0 na místě jednotek)</dc:title>
  <dc:creator>NTB</dc:creator>
  <cp:lastModifiedBy>Biskupová Veronika</cp:lastModifiedBy>
  <cp:revision>11</cp:revision>
  <dcterms:created xsi:type="dcterms:W3CDTF">2011-07-21T09:53:25Z</dcterms:created>
  <dcterms:modified xsi:type="dcterms:W3CDTF">2012-07-02T11:46:10Z</dcterms:modified>
</cp:coreProperties>
</file>