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55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711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289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352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673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816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851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049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578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258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322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D13CD-88FB-4720-BCCF-3FE6F4E10E66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44C09B-F31A-4B7B-BFD3-C4B2B131D6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834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</a:t>
            </a:r>
            <a:br>
              <a:rPr lang="cs-CZ" dirty="0" smtClean="0"/>
            </a:br>
            <a:r>
              <a:rPr lang="cs-CZ" dirty="0"/>
              <a:t>N</a:t>
            </a:r>
            <a:r>
              <a:rPr lang="cs-CZ" dirty="0" smtClean="0"/>
              <a:t>ásobení jednociferného a dvojciferného čísla </a:t>
            </a:r>
            <a:br>
              <a:rPr lang="cs-CZ" dirty="0" smtClean="0"/>
            </a:br>
            <a:r>
              <a:rPr lang="cs-CZ" dirty="0" smtClean="0"/>
              <a:t>( s více desítkami)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VY_32_INOVACE_57_Nasobeni_s_vice_desitkami</a:t>
            </a:r>
          </a:p>
          <a:p>
            <a:r>
              <a:rPr lang="cs-CZ" dirty="0" smtClean="0"/>
              <a:t>Násobení  s více desítkami, matematika , 4. ročník,</a:t>
            </a:r>
          </a:p>
          <a:p>
            <a:r>
              <a:rPr lang="cs-CZ" dirty="0" smtClean="0"/>
              <a:t>Autor: Hana Štrosová</a:t>
            </a:r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</a:p>
          <a:p>
            <a:endParaRPr lang="cs-CZ" dirty="0"/>
          </a:p>
        </p:txBody>
      </p:sp>
      <p:pic>
        <p:nvPicPr>
          <p:cNvPr id="4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8680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06261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 číslo 24 číslem 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3   x      24           =</a:t>
            </a:r>
          </a:p>
          <a:p>
            <a:endParaRPr lang="cs-CZ" dirty="0" smtClean="0"/>
          </a:p>
          <a:p>
            <a:r>
              <a:rPr lang="cs-CZ" dirty="0" smtClean="0"/>
              <a:t>= 3  x   (20  +  4 )  =</a:t>
            </a:r>
          </a:p>
          <a:p>
            <a:r>
              <a:rPr lang="cs-CZ" dirty="0" smtClean="0"/>
              <a:t>=( 3 x 20 ) + ( 3 x 4 )=</a:t>
            </a:r>
          </a:p>
          <a:p>
            <a:r>
              <a:rPr lang="cs-CZ" dirty="0" smtClean="0"/>
              <a:t>=    60         +     12    =            </a:t>
            </a:r>
            <a:r>
              <a:rPr lang="cs-CZ" sz="8000" dirty="0" smtClean="0"/>
              <a:t>72</a:t>
            </a:r>
            <a:endParaRPr lang="cs-CZ" dirty="0"/>
          </a:p>
        </p:txBody>
      </p:sp>
      <p:sp>
        <p:nvSpPr>
          <p:cNvPr id="4" name="Násobení 3"/>
          <p:cNvSpPr/>
          <p:nvPr/>
        </p:nvSpPr>
        <p:spPr>
          <a:xfrm>
            <a:off x="7668344" y="476672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411760" y="1988840"/>
            <a:ext cx="28803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699792" y="1988840"/>
            <a:ext cx="50405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4889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tabulku.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0602667"/>
              </p:ext>
            </p:extLst>
          </p:nvPr>
        </p:nvGraphicFramePr>
        <p:xfrm>
          <a:off x="457200" y="1600200"/>
          <a:ext cx="8229600" cy="3933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67667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17 x 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21 x 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25 x 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3</a:t>
                      </a:r>
                      <a:r>
                        <a:rPr lang="cs-CZ" sz="4000" smtClean="0"/>
                        <a:t>5 </a:t>
                      </a:r>
                      <a:r>
                        <a:rPr lang="cs-CZ" sz="4000" dirty="0" smtClean="0"/>
                        <a:t>x 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4889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Přirozená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Násobení přirozených čísel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</a:t>
            </a:r>
            <a:r>
              <a:rPr lang="cs-CZ" sz="2200" smtClean="0">
                <a:solidFill>
                  <a:schemeClr val="tx1"/>
                </a:solidFill>
                <a:cs typeface="Times New Roman" pitchFamily="18" charset="0"/>
              </a:rPr>
              <a:t>ve  čtvrtém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7014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Textová </a:t>
            </a:r>
            <a:r>
              <a:rPr lang="cs-CZ" sz="2000" dirty="0">
                <a:solidFill>
                  <a:prstClr val="black"/>
                </a:solidFill>
                <a:cs typeface="Times New Roman" pitchFamily="18" charset="0"/>
              </a:rPr>
              <a:t>část je </a:t>
            </a: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vlastní</a:t>
            </a: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45969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199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 Násobení jednociferného a dvojciferného čísla  ( s více desítkami) </vt:lpstr>
      <vt:lpstr>Násob číslo 24 číslem 3.</vt:lpstr>
      <vt:lpstr>Doplň správně tabulku.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 Násobení jednociferného a dvojciferného čísla  ( s více desítkami)</dc:title>
  <dc:creator>NTB</dc:creator>
  <cp:lastModifiedBy>Biskupová Veronika</cp:lastModifiedBy>
  <cp:revision>6</cp:revision>
  <dcterms:created xsi:type="dcterms:W3CDTF">2011-07-21T10:43:51Z</dcterms:created>
  <dcterms:modified xsi:type="dcterms:W3CDTF">2012-07-02T11:35:44Z</dcterms:modified>
</cp:coreProperties>
</file>