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5" r:id="rId3"/>
    <p:sldId id="260" r:id="rId4"/>
    <p:sldId id="262" r:id="rId5"/>
    <p:sldId id="264" r:id="rId6"/>
    <p:sldId id="263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87824" y="2636912"/>
            <a:ext cx="5400600" cy="1283992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VY_32_INOVACE_11_                        ČTENÍ,2.roč.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03848" y="4941168"/>
            <a:ext cx="5114778" cy="1101248"/>
          </a:xfrm>
        </p:spPr>
        <p:txBody>
          <a:bodyPr/>
          <a:lstStyle/>
          <a:p>
            <a:r>
              <a:rPr lang="cs-CZ" dirty="0" smtClean="0"/>
              <a:t>Zaječí lest,</a:t>
            </a:r>
          </a:p>
          <a:p>
            <a:r>
              <a:rPr lang="cs-CZ" dirty="0" smtClean="0"/>
              <a:t>Karel Patočka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059832" y="1700808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Základní škola a Mateřská škola, Potštejn,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okres Rychnov nad Kněžnou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4653136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Marie </a:t>
            </a:r>
            <a:r>
              <a:rPr lang="cs-CZ" dirty="0" err="1" smtClean="0">
                <a:solidFill>
                  <a:schemeClr val="bg2"/>
                </a:solidFill>
              </a:rPr>
              <a:t>Říčařová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20688"/>
            <a:ext cx="777686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Zaječí lest</a:t>
            </a:r>
          </a:p>
          <a:p>
            <a:endParaRPr lang="cs-CZ" dirty="0" smtClean="0"/>
          </a:p>
          <a:p>
            <a:r>
              <a:rPr lang="cs-CZ" dirty="0" smtClean="0"/>
              <a:t>Ověření ve výuce: 15.11.2011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: 2.</a:t>
            </a:r>
          </a:p>
          <a:p>
            <a:endParaRPr lang="cs-CZ" dirty="0" smtClean="0"/>
          </a:p>
          <a:p>
            <a:r>
              <a:rPr lang="cs-CZ" dirty="0" smtClean="0"/>
              <a:t>Klíčová slova: přijít o kožich, nepopsaný list papíru,sotva plést nohama, vypařit se, dokodrcat se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text, který mají vyprávět vlastními slovy a jak mu  porozuměli. Rozšiřuje slovní zásobu žáků.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3/33/01-sfel-08-009a_-_cro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284984"/>
            <a:ext cx="3259593" cy="2989461"/>
          </a:xfrm>
          <a:prstGeom prst="flowChartMagneticDisk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Oválný popisek 2"/>
          <p:cNvSpPr/>
          <p:nvPr/>
        </p:nvSpPr>
        <p:spPr>
          <a:xfrm rot="1692123">
            <a:off x="2771800" y="764704"/>
            <a:ext cx="4680520" cy="32403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Vyprávěj, jak jsem vyzrál nad myslivcem.</a:t>
            </a:r>
            <a:endParaRPr lang="cs-CZ" sz="2400" b="1" dirty="0"/>
          </a:p>
        </p:txBody>
      </p:sp>
    </p:spTree>
  </p:cSld>
  <p:clrMapOvr>
    <a:masterClrMapping/>
  </p:clrMapOvr>
  <p:transition advClick="0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4770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slovní spojení a výrazy: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988840"/>
            <a:ext cx="3934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Neměl chuť přijít o kožich.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45320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Čistý jak nepopsaný list papíru.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356992"/>
            <a:ext cx="23984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Zajíc se vypařil.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005064"/>
            <a:ext cx="3438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Sotva pletoucí nohama.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581128"/>
            <a:ext cx="3587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Tak tak dokodrcal domů.</a:t>
            </a:r>
            <a:endParaRPr lang="cs-CZ" sz="24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2024913" cy="57246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Klikatila se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Popletený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Odklesávaly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Zkormoucený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Nevypařil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4097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 nazval myslivec zajíce: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1386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Můj ušák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996952"/>
            <a:ext cx="7165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Vytvoř slova podobného významu ke slovu zajíc: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149080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ušák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4149080"/>
            <a:ext cx="923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zajíček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229200"/>
            <a:ext cx="5396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Ukaž, jak se vracíš po svých stopách</a:t>
            </a:r>
            <a:endParaRPr lang="cs-CZ" sz="24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764704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Použitá literatura:</a:t>
            </a:r>
          </a:p>
          <a:p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Čítanka pro druhý ročník 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ZŠ, str. </a:t>
            </a:r>
            <a:r>
              <a:rPr lang="cs-CZ" sz="24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65</a:t>
            </a:r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Nakladatelství DIDAKTIS s.r.o.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Kaštanová 141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Brno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2003 První vydání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28529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340768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 smtClean="0"/>
              <a:t>ADc</a:t>
            </a:r>
            <a:r>
              <a:rPr lang="cs-CZ" dirty="0" smtClean="0"/>
              <a:t>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biw</a:t>
            </a:r>
            <a:r>
              <a:rPr lang="cs-CZ" dirty="0" smtClean="0"/>
              <a:t>=1290&amp;</a:t>
            </a:r>
            <a:r>
              <a:rPr lang="cs-CZ" dirty="0" err="1" smtClean="0"/>
              <a:t>bih</a:t>
            </a:r>
            <a:r>
              <a:rPr lang="cs-CZ" dirty="0" smtClean="0"/>
              <a:t>=587&amp;</a:t>
            </a:r>
            <a:r>
              <a:rPr lang="cs-CZ" dirty="0" err="1" smtClean="0"/>
              <a:t>gbv</a:t>
            </a:r>
            <a:r>
              <a:rPr lang="cs-CZ" dirty="0" smtClean="0"/>
              <a:t>=2&amp;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</a:t>
            </a:r>
            <a:r>
              <a:rPr lang="cs-CZ" dirty="0" err="1" smtClean="0"/>
              <a:t>PGqGBWUAmKhGxM</a:t>
            </a:r>
            <a:r>
              <a:rPr lang="cs-CZ" dirty="0" smtClean="0"/>
              <a:t>:&amp;</a:t>
            </a:r>
            <a:r>
              <a:rPr lang="cs-CZ" dirty="0" err="1" smtClean="0"/>
              <a:t>imgrefurl</a:t>
            </a:r>
            <a:r>
              <a:rPr lang="cs-CZ" dirty="0" smtClean="0"/>
              <a:t>=http://cs.wikipedia.org/wiki/Zaj%25C3%25ADc_poln%25C3%25AD&amp;docid=nhG4rW9iO2lztM&amp;imgurl=http://upload.wikimedia.org/wikipedia/commons/thumb/3/33/01-sfel-08-009a_-_crop.jpg/225px-01-sfel-08-009a_-_crop.jpg&amp;w=225&amp;h=206&amp;ei=45r8TrSLNKmk4gTNgcGNCA&amp;zoom=1&amp;iact=hc&amp;vpx=553&amp;vpy=185&amp;dur=1703&amp;hovh=164&amp;hovw=180&amp;tx=119&amp;ty=79&amp;sig=100004819031487796655&amp;page=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836712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326</TotalTime>
  <Words>182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   VY_32_INOVACE_11_                        ČTENÍ,2.roč.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                         ČTENÍ</dc:title>
  <dc:creator>uživatel</dc:creator>
  <cp:lastModifiedBy>Škola</cp:lastModifiedBy>
  <cp:revision>58</cp:revision>
  <dcterms:created xsi:type="dcterms:W3CDTF">2011-06-19T16:04:11Z</dcterms:created>
  <dcterms:modified xsi:type="dcterms:W3CDTF">2012-02-04T13:28:49Z</dcterms:modified>
</cp:coreProperties>
</file>