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60" r:id="rId6"/>
    <p:sldId id="262" r:id="rId7"/>
    <p:sldId id="270" r:id="rId8"/>
    <p:sldId id="271" r:id="rId9"/>
    <p:sldId id="27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92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3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75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671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678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263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5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33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7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0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30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56784" cy="109156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4032460"/>
              </p:ext>
            </p:extLst>
          </p:nvPr>
        </p:nvGraphicFramePr>
        <p:xfrm>
          <a:off x="1403648" y="1988837"/>
          <a:ext cx="6264696" cy="32878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77277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VY_52_INOVACE</a:t>
                      </a:r>
                      <a:r>
                        <a:rPr lang="cs-CZ" sz="2000" dirty="0">
                          <a:effectLst/>
                        </a:rPr>
                        <a:t>_ </a:t>
                      </a:r>
                      <a:r>
                        <a:rPr lang="cs-CZ" sz="2000" dirty="0" smtClean="0">
                          <a:effectLst/>
                        </a:rPr>
                        <a:t>04_ROZMANITOST </a:t>
                      </a:r>
                      <a:r>
                        <a:rPr lang="cs-CZ" sz="2000" dirty="0">
                          <a:effectLst/>
                        </a:rPr>
                        <a:t>PŘÍRODY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Sada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635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4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Rostliny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okolí lidských obydlí  - 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958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(anotace):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Učivo</a:t>
                      </a:r>
                      <a:r>
                        <a:rPr lang="cs-CZ" sz="11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tento DŮM procvičuje,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upevňuje.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Pojmenuj 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zeleninu + zařaď do dané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skupiny.</a:t>
                      </a:r>
                      <a:endParaRPr lang="cs-CZ" sz="1100" baseline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píší do obrázků názvy nebo jen jmenují.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636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1897" y="0"/>
            <a:ext cx="7577715" cy="72327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b="1" u="sng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ZELENINA</a:t>
            </a:r>
          </a:p>
          <a:p>
            <a:pPr algn="ctr"/>
            <a:endParaRPr lang="cs-CZ" sz="32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Zeleninu</a:t>
            </a:r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dělíme podle části těla,</a:t>
            </a:r>
          </a:p>
          <a:p>
            <a:pPr algn="ctr"/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pro kterou ji pěstujeme.</a:t>
            </a:r>
          </a:p>
          <a:p>
            <a:pPr algn="ctr"/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Na základě toho rozlišujeme zeleninu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Kořenovou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Cibulovou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Listovou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Košťálovou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Plodovou</a:t>
            </a: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52943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77986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4280" y="620688"/>
            <a:ext cx="7327647" cy="286232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Pojmenuj následující fotografie </a:t>
            </a:r>
          </a:p>
          <a:p>
            <a:pPr algn="ctr"/>
            <a:endParaRPr lang="cs-CZ" sz="36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600" b="1" dirty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</a:t>
            </a:r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eleniny a urči, </a:t>
            </a:r>
          </a:p>
          <a:p>
            <a:pPr algn="ctr"/>
            <a:endParaRPr lang="cs-CZ" sz="36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do jaké skupiny patří</a:t>
            </a:r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189309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557271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948"/>
            <a:ext cx="4392488" cy="5856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2"/>
            <a:ext cx="3888432" cy="310854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Název……………………………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Zeleninu řadíme : </a:t>
            </a:r>
          </a:p>
          <a:p>
            <a:r>
              <a:rPr lang="cs-CZ" sz="2800" dirty="0" smtClean="0"/>
              <a:t>……………………………………..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084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769"/>
            <a:ext cx="7776864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219417"/>
            <a:ext cx="8184910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Název……………………………Zelenina…………………………………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579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94566" y="6165304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028383" cy="6021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19417"/>
            <a:ext cx="8184910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Název……………………………Zelenina…………………………………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038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100391" cy="607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19417"/>
            <a:ext cx="8184910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Název……………………………Zelenina…………………………………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487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466725"/>
            <a:ext cx="8826500" cy="592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19417"/>
            <a:ext cx="8184910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Název……………………………Zelenina…………………………………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0708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Kontrola znalostí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653" y="4725144"/>
            <a:ext cx="1944216" cy="1305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77285"/>
            <a:ext cx="1631346" cy="1223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799"/>
            <a:ext cx="1631346" cy="1223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54" y="4221088"/>
            <a:ext cx="1728191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30" y="1628799"/>
            <a:ext cx="151216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61147" y="1628799"/>
            <a:ext cx="2232248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etržel setá</a:t>
            </a:r>
          </a:p>
          <a:p>
            <a:r>
              <a:rPr lang="cs-CZ" dirty="0"/>
              <a:t>z</a:t>
            </a:r>
            <a:r>
              <a:rPr lang="cs-CZ" dirty="0" smtClean="0"/>
              <a:t>elenina kořenová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70898" y="4221088"/>
            <a:ext cx="2232248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rukev zelná – květák</a:t>
            </a:r>
          </a:p>
          <a:p>
            <a:r>
              <a:rPr lang="cs-CZ" dirty="0"/>
              <a:t>z</a:t>
            </a:r>
            <a:r>
              <a:rPr lang="cs-CZ" dirty="0" smtClean="0"/>
              <a:t>elenina  košťálová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1594223"/>
            <a:ext cx="2232248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edkev setá</a:t>
            </a:r>
          </a:p>
          <a:p>
            <a:r>
              <a:rPr lang="cs-CZ" dirty="0"/>
              <a:t>z</a:t>
            </a:r>
            <a:r>
              <a:rPr lang="cs-CZ" dirty="0" smtClean="0"/>
              <a:t>elenina kořenová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58587" y="3210667"/>
            <a:ext cx="2232248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ocika setá – salát</a:t>
            </a:r>
          </a:p>
          <a:p>
            <a:r>
              <a:rPr lang="cs-CZ" dirty="0" smtClean="0"/>
              <a:t>zelenina  listová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0095" y="4725144"/>
            <a:ext cx="2232248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lilek rajče</a:t>
            </a:r>
          </a:p>
          <a:p>
            <a:r>
              <a:rPr lang="cs-CZ" dirty="0"/>
              <a:t>z</a:t>
            </a:r>
            <a:r>
              <a:rPr lang="cs-CZ" dirty="0" smtClean="0"/>
              <a:t>elenina  plodová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96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24743"/>
            <a:ext cx="48195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Učebnice Přírodověda  pro </a:t>
            </a:r>
            <a:r>
              <a:rPr lang="cs-CZ" dirty="0" smtClean="0"/>
              <a:t> 4. </a:t>
            </a:r>
            <a:r>
              <a:rPr lang="cs-CZ" dirty="0"/>
              <a:t>ročník </a:t>
            </a:r>
            <a:r>
              <a:rPr lang="cs-CZ" dirty="0" smtClean="0"/>
              <a:t>-  Nová </a:t>
            </a:r>
            <a:r>
              <a:rPr lang="cs-CZ" dirty="0"/>
              <a:t>škola</a:t>
            </a:r>
          </a:p>
          <a:p>
            <a:r>
              <a:rPr lang="cs-CZ" dirty="0" smtClean="0"/>
              <a:t>Fotografie </a:t>
            </a:r>
            <a:r>
              <a:rPr lang="cs-CZ" dirty="0" smtClean="0"/>
              <a:t>–Mgr. Lenka Třísková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6745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194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Kontrola znalostí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 VY_32_INOVACE_01</dc:title>
  <dc:creator>klodnerovah</dc:creator>
  <cp:lastModifiedBy>Triskova</cp:lastModifiedBy>
  <cp:revision>26</cp:revision>
  <dcterms:created xsi:type="dcterms:W3CDTF">2011-02-28T19:29:36Z</dcterms:created>
  <dcterms:modified xsi:type="dcterms:W3CDTF">2012-07-04T09:36:11Z</dcterms:modified>
</cp:coreProperties>
</file>