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 tón, zvuk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CA9FBE-4043-4565-8DE6-29EE8E196432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914E4B-64F6-47B2-BF4A-DC33102BE673}">
      <dgm:prSet phldrT="[Text]" custT="1"/>
      <dgm:spPr/>
      <dgm:t>
        <a:bodyPr/>
        <a:lstStyle/>
        <a:p>
          <a:r>
            <a:rPr lang="cs-CZ" sz="2800" dirty="0" smtClean="0"/>
            <a:t>Zvuky vydávají věci, činnosti</a:t>
          </a:r>
          <a:endParaRPr lang="cs-CZ" sz="2800" dirty="0"/>
        </a:p>
      </dgm:t>
    </dgm:pt>
    <dgm:pt modelId="{629FC2A2-EBCE-4387-A225-4ABD49BFD20B}" type="parTrans" cxnId="{C00EB925-1903-4349-A818-ED1F9832764B}">
      <dgm:prSet/>
      <dgm:spPr/>
      <dgm:t>
        <a:bodyPr/>
        <a:lstStyle/>
        <a:p>
          <a:endParaRPr lang="cs-CZ"/>
        </a:p>
      </dgm:t>
    </dgm:pt>
    <dgm:pt modelId="{44D51E87-A687-4289-B492-BAD232BC4982}" type="sibTrans" cxnId="{C00EB925-1903-4349-A818-ED1F9832764B}">
      <dgm:prSet/>
      <dgm:spPr/>
      <dgm:t>
        <a:bodyPr/>
        <a:lstStyle/>
        <a:p>
          <a:endParaRPr lang="cs-CZ"/>
        </a:p>
      </dgm:t>
    </dgm:pt>
    <dgm:pt modelId="{1542C702-DCD0-4A2A-A806-CD85DF90EE2A}">
      <dgm:prSet phldrT="[Text]" custT="1"/>
      <dgm:spPr/>
      <dgm:t>
        <a:bodyPr/>
        <a:lstStyle/>
        <a:p>
          <a:r>
            <a:rPr lang="cs-CZ" sz="2400" dirty="0" smtClean="0"/>
            <a:t>Auto troubí</a:t>
          </a:r>
          <a:endParaRPr lang="cs-CZ" sz="2400" dirty="0"/>
        </a:p>
      </dgm:t>
    </dgm:pt>
    <dgm:pt modelId="{BE611370-616C-4D06-A04D-C2F9A6A2C5A4}" type="parTrans" cxnId="{4A6D93B2-7E10-4E31-B7D6-A3D8CD196992}">
      <dgm:prSet/>
      <dgm:spPr/>
      <dgm:t>
        <a:bodyPr/>
        <a:lstStyle/>
        <a:p>
          <a:endParaRPr lang="cs-CZ"/>
        </a:p>
      </dgm:t>
    </dgm:pt>
    <dgm:pt modelId="{1B7B6E4F-4F0E-4982-A784-3CAE681940DE}" type="sibTrans" cxnId="{4A6D93B2-7E10-4E31-B7D6-A3D8CD196992}">
      <dgm:prSet/>
      <dgm:spPr/>
      <dgm:t>
        <a:bodyPr/>
        <a:lstStyle/>
        <a:p>
          <a:endParaRPr lang="cs-CZ"/>
        </a:p>
      </dgm:t>
    </dgm:pt>
    <dgm:pt modelId="{7E0A64FE-2CF2-4518-BEA2-B77B21F98976}">
      <dgm:prSet phldrT="[Text]"/>
      <dgm:spPr/>
      <dgm:t>
        <a:bodyPr/>
        <a:lstStyle/>
        <a:p>
          <a:r>
            <a:rPr lang="cs-CZ" dirty="0" smtClean="0"/>
            <a:t>Zaklepání na dveře</a:t>
          </a:r>
          <a:endParaRPr lang="cs-CZ" dirty="0"/>
        </a:p>
      </dgm:t>
    </dgm:pt>
    <dgm:pt modelId="{9B8AC678-CFDD-41F3-A2F0-9D28C487E9C2}" type="parTrans" cxnId="{D9775C6A-A304-4480-A354-66F37A481AAA}">
      <dgm:prSet/>
      <dgm:spPr/>
      <dgm:t>
        <a:bodyPr/>
        <a:lstStyle/>
        <a:p>
          <a:endParaRPr lang="cs-CZ"/>
        </a:p>
      </dgm:t>
    </dgm:pt>
    <dgm:pt modelId="{5FB61EE8-E47D-4FE2-9272-D6886E3B8D00}" type="sibTrans" cxnId="{D9775C6A-A304-4480-A354-66F37A481AAA}">
      <dgm:prSet/>
      <dgm:spPr/>
      <dgm:t>
        <a:bodyPr/>
        <a:lstStyle/>
        <a:p>
          <a:endParaRPr lang="cs-CZ"/>
        </a:p>
      </dgm:t>
    </dgm:pt>
    <dgm:pt modelId="{3260A820-02AE-430E-A04D-1AD3E03909CC}">
      <dgm:prSet phldrT="[Text]" custT="1"/>
      <dgm:spPr/>
      <dgm:t>
        <a:bodyPr/>
        <a:lstStyle/>
        <a:p>
          <a:r>
            <a:rPr lang="cs-CZ" sz="2400" dirty="0" smtClean="0"/>
            <a:t>Tóny vydávají hudební nástroje</a:t>
          </a:r>
          <a:endParaRPr lang="cs-CZ" sz="2400" dirty="0"/>
        </a:p>
      </dgm:t>
    </dgm:pt>
    <dgm:pt modelId="{FB2F16A2-A2A9-45A1-818A-A140A5DE05D6}" type="parTrans" cxnId="{C6116921-0B54-457C-9173-E64C883CE8C6}">
      <dgm:prSet/>
      <dgm:spPr/>
      <dgm:t>
        <a:bodyPr/>
        <a:lstStyle/>
        <a:p>
          <a:endParaRPr lang="cs-CZ"/>
        </a:p>
      </dgm:t>
    </dgm:pt>
    <dgm:pt modelId="{21AA6425-265D-4854-B6BD-F9D94E9F13E4}" type="sibTrans" cxnId="{C6116921-0B54-457C-9173-E64C883CE8C6}">
      <dgm:prSet/>
      <dgm:spPr/>
      <dgm:t>
        <a:bodyPr/>
        <a:lstStyle/>
        <a:p>
          <a:endParaRPr lang="cs-CZ"/>
        </a:p>
      </dgm:t>
    </dgm:pt>
    <dgm:pt modelId="{57C5181F-6C4A-4237-97E1-942140279EA3}">
      <dgm:prSet phldrT="[Text]"/>
      <dgm:spPr/>
      <dgm:t>
        <a:bodyPr/>
        <a:lstStyle/>
        <a:p>
          <a:r>
            <a:rPr lang="cs-CZ" dirty="0" smtClean="0"/>
            <a:t>Píseň se zpívá</a:t>
          </a:r>
          <a:endParaRPr lang="cs-CZ" dirty="0"/>
        </a:p>
      </dgm:t>
    </dgm:pt>
    <dgm:pt modelId="{F16EBD04-5D30-4BFA-B1EA-01E657059E94}" type="parTrans" cxnId="{55807B14-5CD4-455E-B7AC-25BFAB3DCEB7}">
      <dgm:prSet/>
      <dgm:spPr/>
      <dgm:t>
        <a:bodyPr/>
        <a:lstStyle/>
        <a:p>
          <a:endParaRPr lang="cs-CZ"/>
        </a:p>
      </dgm:t>
    </dgm:pt>
    <dgm:pt modelId="{AD60E7CF-289F-4226-9DF1-7CDD24C02AFB}" type="sibTrans" cxnId="{55807B14-5CD4-455E-B7AC-25BFAB3DCEB7}">
      <dgm:prSet/>
      <dgm:spPr/>
      <dgm:t>
        <a:bodyPr/>
        <a:lstStyle/>
        <a:p>
          <a:endParaRPr lang="cs-CZ"/>
        </a:p>
      </dgm:t>
    </dgm:pt>
    <dgm:pt modelId="{94970801-D4B4-47BD-883C-04D3283BF9DA}">
      <dgm:prSet phldrT="[Text]"/>
      <dgm:spPr/>
      <dgm:t>
        <a:bodyPr/>
        <a:lstStyle/>
        <a:p>
          <a:r>
            <a:rPr lang="cs-CZ" dirty="0" smtClean="0"/>
            <a:t>Hudební nástroj hraje skladbu</a:t>
          </a:r>
          <a:endParaRPr lang="cs-CZ" dirty="0"/>
        </a:p>
      </dgm:t>
    </dgm:pt>
    <dgm:pt modelId="{55490A1E-DDE3-4A1E-AA45-846956C0449F}" type="parTrans" cxnId="{EA33699C-7D02-4778-9443-752E38BEB432}">
      <dgm:prSet/>
      <dgm:spPr/>
      <dgm:t>
        <a:bodyPr/>
        <a:lstStyle/>
        <a:p>
          <a:endParaRPr lang="cs-CZ"/>
        </a:p>
      </dgm:t>
    </dgm:pt>
    <dgm:pt modelId="{53119E45-7CE6-4C4D-BB4C-C5E2A138C610}" type="sibTrans" cxnId="{EA33699C-7D02-4778-9443-752E38BEB432}">
      <dgm:prSet/>
      <dgm:spPr/>
      <dgm:t>
        <a:bodyPr/>
        <a:lstStyle/>
        <a:p>
          <a:endParaRPr lang="cs-CZ"/>
        </a:p>
      </dgm:t>
    </dgm:pt>
    <dgm:pt modelId="{C408AD96-36BA-48DC-B83B-B33A499756FC}" type="pres">
      <dgm:prSet presAssocID="{38CA9FBE-4043-4565-8DE6-29EE8E19643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DB7095D-5BC5-4F0D-BAC0-6792A291CA9F}" type="pres">
      <dgm:prSet presAssocID="{A2914E4B-64F6-47B2-BF4A-DC33102BE673}" presName="root" presStyleCnt="0"/>
      <dgm:spPr/>
    </dgm:pt>
    <dgm:pt modelId="{D8F9D697-66B9-4285-952A-6D3E5EE5913E}" type="pres">
      <dgm:prSet presAssocID="{A2914E4B-64F6-47B2-BF4A-DC33102BE673}" presName="rootComposite" presStyleCnt="0"/>
      <dgm:spPr/>
    </dgm:pt>
    <dgm:pt modelId="{F23B934F-9F23-47CF-B695-11031E0DBEA0}" type="pres">
      <dgm:prSet presAssocID="{A2914E4B-64F6-47B2-BF4A-DC33102BE673}" presName="rootText" presStyleLbl="node1" presStyleIdx="0" presStyleCnt="2"/>
      <dgm:spPr/>
      <dgm:t>
        <a:bodyPr/>
        <a:lstStyle/>
        <a:p>
          <a:endParaRPr lang="cs-CZ"/>
        </a:p>
      </dgm:t>
    </dgm:pt>
    <dgm:pt modelId="{8745AF88-0E26-41CB-A578-605B253DE815}" type="pres">
      <dgm:prSet presAssocID="{A2914E4B-64F6-47B2-BF4A-DC33102BE673}" presName="rootConnector" presStyleLbl="node1" presStyleIdx="0" presStyleCnt="2"/>
      <dgm:spPr/>
      <dgm:t>
        <a:bodyPr/>
        <a:lstStyle/>
        <a:p>
          <a:endParaRPr lang="cs-CZ"/>
        </a:p>
      </dgm:t>
    </dgm:pt>
    <dgm:pt modelId="{7DBCD4BE-4E0E-4D71-AD3A-B9357838A74D}" type="pres">
      <dgm:prSet presAssocID="{A2914E4B-64F6-47B2-BF4A-DC33102BE673}" presName="childShape" presStyleCnt="0"/>
      <dgm:spPr/>
    </dgm:pt>
    <dgm:pt modelId="{B97C0661-9341-44C9-B905-8D2DE52B2A58}" type="pres">
      <dgm:prSet presAssocID="{BE611370-616C-4D06-A04D-C2F9A6A2C5A4}" presName="Name13" presStyleLbl="parChTrans1D2" presStyleIdx="0" presStyleCnt="4"/>
      <dgm:spPr/>
      <dgm:t>
        <a:bodyPr/>
        <a:lstStyle/>
        <a:p>
          <a:endParaRPr lang="cs-CZ"/>
        </a:p>
      </dgm:t>
    </dgm:pt>
    <dgm:pt modelId="{4918A8BB-596F-40DF-9BAE-EB273C2796B1}" type="pres">
      <dgm:prSet presAssocID="{1542C702-DCD0-4A2A-A806-CD85DF90EE2A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433B7A-A288-4F29-844D-6F17ED8B4D4C}" type="pres">
      <dgm:prSet presAssocID="{9B8AC678-CFDD-41F3-A2F0-9D28C487E9C2}" presName="Name13" presStyleLbl="parChTrans1D2" presStyleIdx="1" presStyleCnt="4"/>
      <dgm:spPr/>
      <dgm:t>
        <a:bodyPr/>
        <a:lstStyle/>
        <a:p>
          <a:endParaRPr lang="cs-CZ"/>
        </a:p>
      </dgm:t>
    </dgm:pt>
    <dgm:pt modelId="{0770BFCC-06AB-4522-A3AB-CFBCC82C39F9}" type="pres">
      <dgm:prSet presAssocID="{7E0A64FE-2CF2-4518-BEA2-B77B21F98976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1CC33A-CE79-4EB3-943F-5683C4CB8E6B}" type="pres">
      <dgm:prSet presAssocID="{3260A820-02AE-430E-A04D-1AD3E03909CC}" presName="root" presStyleCnt="0"/>
      <dgm:spPr/>
    </dgm:pt>
    <dgm:pt modelId="{83C6D568-65CB-42F9-A761-7F195DA70CF0}" type="pres">
      <dgm:prSet presAssocID="{3260A820-02AE-430E-A04D-1AD3E03909CC}" presName="rootComposite" presStyleCnt="0"/>
      <dgm:spPr/>
    </dgm:pt>
    <dgm:pt modelId="{2AAA9524-4663-4FBC-89D8-8EF990DA38DD}" type="pres">
      <dgm:prSet presAssocID="{3260A820-02AE-430E-A04D-1AD3E03909CC}" presName="rootText" presStyleLbl="node1" presStyleIdx="1" presStyleCnt="2"/>
      <dgm:spPr/>
      <dgm:t>
        <a:bodyPr/>
        <a:lstStyle/>
        <a:p>
          <a:endParaRPr lang="cs-CZ"/>
        </a:p>
      </dgm:t>
    </dgm:pt>
    <dgm:pt modelId="{FD18DCC6-5AAC-477E-8CC8-733BE95B97E7}" type="pres">
      <dgm:prSet presAssocID="{3260A820-02AE-430E-A04D-1AD3E03909CC}" presName="rootConnector" presStyleLbl="node1" presStyleIdx="1" presStyleCnt="2"/>
      <dgm:spPr/>
      <dgm:t>
        <a:bodyPr/>
        <a:lstStyle/>
        <a:p>
          <a:endParaRPr lang="cs-CZ"/>
        </a:p>
      </dgm:t>
    </dgm:pt>
    <dgm:pt modelId="{AB52AC1A-3B96-491A-86C1-74C03DAC1AED}" type="pres">
      <dgm:prSet presAssocID="{3260A820-02AE-430E-A04D-1AD3E03909CC}" presName="childShape" presStyleCnt="0"/>
      <dgm:spPr/>
    </dgm:pt>
    <dgm:pt modelId="{607BF553-26A4-4281-9B3D-6CFFB93C0D71}" type="pres">
      <dgm:prSet presAssocID="{F16EBD04-5D30-4BFA-B1EA-01E657059E94}" presName="Name13" presStyleLbl="parChTrans1D2" presStyleIdx="2" presStyleCnt="4"/>
      <dgm:spPr/>
      <dgm:t>
        <a:bodyPr/>
        <a:lstStyle/>
        <a:p>
          <a:endParaRPr lang="cs-CZ"/>
        </a:p>
      </dgm:t>
    </dgm:pt>
    <dgm:pt modelId="{418AA397-2ED0-4F78-9F9C-8AA045E596F4}" type="pres">
      <dgm:prSet presAssocID="{57C5181F-6C4A-4237-97E1-942140279EA3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9B4045-ED47-4DEA-A4B9-1ED76D19818E}" type="pres">
      <dgm:prSet presAssocID="{55490A1E-DDE3-4A1E-AA45-846956C0449F}" presName="Name13" presStyleLbl="parChTrans1D2" presStyleIdx="3" presStyleCnt="4"/>
      <dgm:spPr/>
      <dgm:t>
        <a:bodyPr/>
        <a:lstStyle/>
        <a:p>
          <a:endParaRPr lang="cs-CZ"/>
        </a:p>
      </dgm:t>
    </dgm:pt>
    <dgm:pt modelId="{B12466B0-9EB5-463C-9003-8ED5FE63ADB1}" type="pres">
      <dgm:prSet presAssocID="{94970801-D4B4-47BD-883C-04D3283BF9DA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85A558-F423-43F3-AFED-602F9898FA6A}" type="presOf" srcId="{38CA9FBE-4043-4565-8DE6-29EE8E196432}" destId="{C408AD96-36BA-48DC-B83B-B33A499756FC}" srcOrd="0" destOrd="0" presId="urn:microsoft.com/office/officeart/2005/8/layout/hierarchy3"/>
    <dgm:cxn modelId="{29D0C08B-CA5C-41BD-9557-A58827D36995}" type="presOf" srcId="{9B8AC678-CFDD-41F3-A2F0-9D28C487E9C2}" destId="{0C433B7A-A288-4F29-844D-6F17ED8B4D4C}" srcOrd="0" destOrd="0" presId="urn:microsoft.com/office/officeart/2005/8/layout/hierarchy3"/>
    <dgm:cxn modelId="{8675DC3B-AB19-4792-97C2-27689AFCDB59}" type="presOf" srcId="{7E0A64FE-2CF2-4518-BEA2-B77B21F98976}" destId="{0770BFCC-06AB-4522-A3AB-CFBCC82C39F9}" srcOrd="0" destOrd="0" presId="urn:microsoft.com/office/officeart/2005/8/layout/hierarchy3"/>
    <dgm:cxn modelId="{ABDE695F-813F-4676-AEDF-F7BD333BC2FC}" type="presOf" srcId="{BE611370-616C-4D06-A04D-C2F9A6A2C5A4}" destId="{B97C0661-9341-44C9-B905-8D2DE52B2A58}" srcOrd="0" destOrd="0" presId="urn:microsoft.com/office/officeart/2005/8/layout/hierarchy3"/>
    <dgm:cxn modelId="{B58BA1EB-42E3-44C2-958D-7B3C2F42EB97}" type="presOf" srcId="{1542C702-DCD0-4A2A-A806-CD85DF90EE2A}" destId="{4918A8BB-596F-40DF-9BAE-EB273C2796B1}" srcOrd="0" destOrd="0" presId="urn:microsoft.com/office/officeart/2005/8/layout/hierarchy3"/>
    <dgm:cxn modelId="{E76E21C2-2BE5-4A79-9C21-D2B09A1EEA39}" type="presOf" srcId="{3260A820-02AE-430E-A04D-1AD3E03909CC}" destId="{2AAA9524-4663-4FBC-89D8-8EF990DA38DD}" srcOrd="0" destOrd="0" presId="urn:microsoft.com/office/officeart/2005/8/layout/hierarchy3"/>
    <dgm:cxn modelId="{196A18B7-49D8-443E-82FC-CA953D8C7398}" type="presOf" srcId="{94970801-D4B4-47BD-883C-04D3283BF9DA}" destId="{B12466B0-9EB5-463C-9003-8ED5FE63ADB1}" srcOrd="0" destOrd="0" presId="urn:microsoft.com/office/officeart/2005/8/layout/hierarchy3"/>
    <dgm:cxn modelId="{8BFC5248-494C-4BBF-B027-42D1F25DD374}" type="presOf" srcId="{55490A1E-DDE3-4A1E-AA45-846956C0449F}" destId="{D69B4045-ED47-4DEA-A4B9-1ED76D19818E}" srcOrd="0" destOrd="0" presId="urn:microsoft.com/office/officeart/2005/8/layout/hierarchy3"/>
    <dgm:cxn modelId="{CF56308D-BA77-4B8C-B115-A5819616DE1A}" type="presOf" srcId="{57C5181F-6C4A-4237-97E1-942140279EA3}" destId="{418AA397-2ED0-4F78-9F9C-8AA045E596F4}" srcOrd="0" destOrd="0" presId="urn:microsoft.com/office/officeart/2005/8/layout/hierarchy3"/>
    <dgm:cxn modelId="{C6116921-0B54-457C-9173-E64C883CE8C6}" srcId="{38CA9FBE-4043-4565-8DE6-29EE8E196432}" destId="{3260A820-02AE-430E-A04D-1AD3E03909CC}" srcOrd="1" destOrd="0" parTransId="{FB2F16A2-A2A9-45A1-818A-A140A5DE05D6}" sibTransId="{21AA6425-265D-4854-B6BD-F9D94E9F13E4}"/>
    <dgm:cxn modelId="{4A6D93B2-7E10-4E31-B7D6-A3D8CD196992}" srcId="{A2914E4B-64F6-47B2-BF4A-DC33102BE673}" destId="{1542C702-DCD0-4A2A-A806-CD85DF90EE2A}" srcOrd="0" destOrd="0" parTransId="{BE611370-616C-4D06-A04D-C2F9A6A2C5A4}" sibTransId="{1B7B6E4F-4F0E-4982-A784-3CAE681940DE}"/>
    <dgm:cxn modelId="{1FF9FA59-850A-47A5-AD3A-7F0EB94C4BAF}" type="presOf" srcId="{A2914E4B-64F6-47B2-BF4A-DC33102BE673}" destId="{8745AF88-0E26-41CB-A578-605B253DE815}" srcOrd="1" destOrd="0" presId="urn:microsoft.com/office/officeart/2005/8/layout/hierarchy3"/>
    <dgm:cxn modelId="{C00EB925-1903-4349-A818-ED1F9832764B}" srcId="{38CA9FBE-4043-4565-8DE6-29EE8E196432}" destId="{A2914E4B-64F6-47B2-BF4A-DC33102BE673}" srcOrd="0" destOrd="0" parTransId="{629FC2A2-EBCE-4387-A225-4ABD49BFD20B}" sibTransId="{44D51E87-A687-4289-B492-BAD232BC4982}"/>
    <dgm:cxn modelId="{55807B14-5CD4-455E-B7AC-25BFAB3DCEB7}" srcId="{3260A820-02AE-430E-A04D-1AD3E03909CC}" destId="{57C5181F-6C4A-4237-97E1-942140279EA3}" srcOrd="0" destOrd="0" parTransId="{F16EBD04-5D30-4BFA-B1EA-01E657059E94}" sibTransId="{AD60E7CF-289F-4226-9DF1-7CDD24C02AFB}"/>
    <dgm:cxn modelId="{3A5D0387-3AE1-477E-9076-60D2F540E3AF}" type="presOf" srcId="{A2914E4B-64F6-47B2-BF4A-DC33102BE673}" destId="{F23B934F-9F23-47CF-B695-11031E0DBEA0}" srcOrd="0" destOrd="0" presId="urn:microsoft.com/office/officeart/2005/8/layout/hierarchy3"/>
    <dgm:cxn modelId="{7C1BC647-884B-46BB-A0DA-21EC9D071C04}" type="presOf" srcId="{3260A820-02AE-430E-A04D-1AD3E03909CC}" destId="{FD18DCC6-5AAC-477E-8CC8-733BE95B97E7}" srcOrd="1" destOrd="0" presId="urn:microsoft.com/office/officeart/2005/8/layout/hierarchy3"/>
    <dgm:cxn modelId="{D9775C6A-A304-4480-A354-66F37A481AAA}" srcId="{A2914E4B-64F6-47B2-BF4A-DC33102BE673}" destId="{7E0A64FE-2CF2-4518-BEA2-B77B21F98976}" srcOrd="1" destOrd="0" parTransId="{9B8AC678-CFDD-41F3-A2F0-9D28C487E9C2}" sibTransId="{5FB61EE8-E47D-4FE2-9272-D6886E3B8D00}"/>
    <dgm:cxn modelId="{ED36D82D-F425-4048-8EE8-106396E9FCB1}" type="presOf" srcId="{F16EBD04-5D30-4BFA-B1EA-01E657059E94}" destId="{607BF553-26A4-4281-9B3D-6CFFB93C0D71}" srcOrd="0" destOrd="0" presId="urn:microsoft.com/office/officeart/2005/8/layout/hierarchy3"/>
    <dgm:cxn modelId="{EA33699C-7D02-4778-9443-752E38BEB432}" srcId="{3260A820-02AE-430E-A04D-1AD3E03909CC}" destId="{94970801-D4B4-47BD-883C-04D3283BF9DA}" srcOrd="1" destOrd="0" parTransId="{55490A1E-DDE3-4A1E-AA45-846956C0449F}" sibTransId="{53119E45-7CE6-4C4D-BB4C-C5E2A138C610}"/>
    <dgm:cxn modelId="{8F836741-0379-4EBD-8D82-B042EEC5AEE6}" type="presParOf" srcId="{C408AD96-36BA-48DC-B83B-B33A499756FC}" destId="{0DB7095D-5BC5-4F0D-BAC0-6792A291CA9F}" srcOrd="0" destOrd="0" presId="urn:microsoft.com/office/officeart/2005/8/layout/hierarchy3"/>
    <dgm:cxn modelId="{6EA32530-6959-440D-97A5-00AC8623D3AE}" type="presParOf" srcId="{0DB7095D-5BC5-4F0D-BAC0-6792A291CA9F}" destId="{D8F9D697-66B9-4285-952A-6D3E5EE5913E}" srcOrd="0" destOrd="0" presId="urn:microsoft.com/office/officeart/2005/8/layout/hierarchy3"/>
    <dgm:cxn modelId="{690DA6E8-5A2D-4D5E-8A10-D6542114895D}" type="presParOf" srcId="{D8F9D697-66B9-4285-952A-6D3E5EE5913E}" destId="{F23B934F-9F23-47CF-B695-11031E0DBEA0}" srcOrd="0" destOrd="0" presId="urn:microsoft.com/office/officeart/2005/8/layout/hierarchy3"/>
    <dgm:cxn modelId="{D99EF091-9D93-49FF-863A-FE681909713A}" type="presParOf" srcId="{D8F9D697-66B9-4285-952A-6D3E5EE5913E}" destId="{8745AF88-0E26-41CB-A578-605B253DE815}" srcOrd="1" destOrd="0" presId="urn:microsoft.com/office/officeart/2005/8/layout/hierarchy3"/>
    <dgm:cxn modelId="{6FFF35B6-78BE-48A3-BC05-975E648A5A2C}" type="presParOf" srcId="{0DB7095D-5BC5-4F0D-BAC0-6792A291CA9F}" destId="{7DBCD4BE-4E0E-4D71-AD3A-B9357838A74D}" srcOrd="1" destOrd="0" presId="urn:microsoft.com/office/officeart/2005/8/layout/hierarchy3"/>
    <dgm:cxn modelId="{C405D76A-3ECC-4138-A627-7A1BEBC6685D}" type="presParOf" srcId="{7DBCD4BE-4E0E-4D71-AD3A-B9357838A74D}" destId="{B97C0661-9341-44C9-B905-8D2DE52B2A58}" srcOrd="0" destOrd="0" presId="urn:microsoft.com/office/officeart/2005/8/layout/hierarchy3"/>
    <dgm:cxn modelId="{792CF188-0455-41AB-9B36-F4B526FEFEE2}" type="presParOf" srcId="{7DBCD4BE-4E0E-4D71-AD3A-B9357838A74D}" destId="{4918A8BB-596F-40DF-9BAE-EB273C2796B1}" srcOrd="1" destOrd="0" presId="urn:microsoft.com/office/officeart/2005/8/layout/hierarchy3"/>
    <dgm:cxn modelId="{652C9CCF-AED8-4522-899F-EC2BF26598B9}" type="presParOf" srcId="{7DBCD4BE-4E0E-4D71-AD3A-B9357838A74D}" destId="{0C433B7A-A288-4F29-844D-6F17ED8B4D4C}" srcOrd="2" destOrd="0" presId="urn:microsoft.com/office/officeart/2005/8/layout/hierarchy3"/>
    <dgm:cxn modelId="{D16995CD-14BD-4367-AE66-1AE7859D4A96}" type="presParOf" srcId="{7DBCD4BE-4E0E-4D71-AD3A-B9357838A74D}" destId="{0770BFCC-06AB-4522-A3AB-CFBCC82C39F9}" srcOrd="3" destOrd="0" presId="urn:microsoft.com/office/officeart/2005/8/layout/hierarchy3"/>
    <dgm:cxn modelId="{715F1593-22E0-44E9-A9BF-252C673782F6}" type="presParOf" srcId="{C408AD96-36BA-48DC-B83B-B33A499756FC}" destId="{411CC33A-CE79-4EB3-943F-5683C4CB8E6B}" srcOrd="1" destOrd="0" presId="urn:microsoft.com/office/officeart/2005/8/layout/hierarchy3"/>
    <dgm:cxn modelId="{C92B6F90-0874-46D8-B957-A98174779A75}" type="presParOf" srcId="{411CC33A-CE79-4EB3-943F-5683C4CB8E6B}" destId="{83C6D568-65CB-42F9-A761-7F195DA70CF0}" srcOrd="0" destOrd="0" presId="urn:microsoft.com/office/officeart/2005/8/layout/hierarchy3"/>
    <dgm:cxn modelId="{6185AD17-77A9-4F11-95F2-25A7713B5570}" type="presParOf" srcId="{83C6D568-65CB-42F9-A761-7F195DA70CF0}" destId="{2AAA9524-4663-4FBC-89D8-8EF990DA38DD}" srcOrd="0" destOrd="0" presId="urn:microsoft.com/office/officeart/2005/8/layout/hierarchy3"/>
    <dgm:cxn modelId="{387CD6D7-D4DC-4265-BE89-BFBB11901BF2}" type="presParOf" srcId="{83C6D568-65CB-42F9-A761-7F195DA70CF0}" destId="{FD18DCC6-5AAC-477E-8CC8-733BE95B97E7}" srcOrd="1" destOrd="0" presId="urn:microsoft.com/office/officeart/2005/8/layout/hierarchy3"/>
    <dgm:cxn modelId="{7F66AFCF-D3B7-4FB6-9295-C6F8883F0007}" type="presParOf" srcId="{411CC33A-CE79-4EB3-943F-5683C4CB8E6B}" destId="{AB52AC1A-3B96-491A-86C1-74C03DAC1AED}" srcOrd="1" destOrd="0" presId="urn:microsoft.com/office/officeart/2005/8/layout/hierarchy3"/>
    <dgm:cxn modelId="{235CEE13-DCF4-4262-BB03-C59632CA65C9}" type="presParOf" srcId="{AB52AC1A-3B96-491A-86C1-74C03DAC1AED}" destId="{607BF553-26A4-4281-9B3D-6CFFB93C0D71}" srcOrd="0" destOrd="0" presId="urn:microsoft.com/office/officeart/2005/8/layout/hierarchy3"/>
    <dgm:cxn modelId="{8706DEAB-A9E4-40A3-9ACA-0F713450C87B}" type="presParOf" srcId="{AB52AC1A-3B96-491A-86C1-74C03DAC1AED}" destId="{418AA397-2ED0-4F78-9F9C-8AA045E596F4}" srcOrd="1" destOrd="0" presId="urn:microsoft.com/office/officeart/2005/8/layout/hierarchy3"/>
    <dgm:cxn modelId="{AA8EB2C6-75C0-4F60-9B10-E521FD88949A}" type="presParOf" srcId="{AB52AC1A-3B96-491A-86C1-74C03DAC1AED}" destId="{D69B4045-ED47-4DEA-A4B9-1ED76D19818E}" srcOrd="2" destOrd="0" presId="urn:microsoft.com/office/officeart/2005/8/layout/hierarchy3"/>
    <dgm:cxn modelId="{24EDE816-E35C-4EC6-82BF-363DFB08BBAC}" type="presParOf" srcId="{AB52AC1A-3B96-491A-86C1-74C03DAC1AED}" destId="{B12466B0-9EB5-463C-9003-8ED5FE63ADB1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3A9F3E-3CE4-49F4-86F9-E4A0FE07774D}" type="doc">
      <dgm:prSet loTypeId="urn:microsoft.com/office/officeart/2005/8/layout/radial6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8488874-7DB8-41B5-A460-C9D746838AA6}">
      <dgm:prSet phldrT="[Text]"/>
      <dgm:spPr/>
      <dgm:t>
        <a:bodyPr/>
        <a:lstStyle/>
        <a:p>
          <a:r>
            <a:rPr lang="cs-CZ" dirty="0" smtClean="0"/>
            <a:t>Auto troubí</a:t>
          </a:r>
          <a:endParaRPr lang="cs-CZ" dirty="0"/>
        </a:p>
      </dgm:t>
    </dgm:pt>
    <dgm:pt modelId="{6FB50B33-C38A-4BD9-84CC-9F73191BF7D3}" type="parTrans" cxnId="{2D93E615-5FC2-4465-A746-9CD31B4F3F6F}">
      <dgm:prSet/>
      <dgm:spPr/>
      <dgm:t>
        <a:bodyPr/>
        <a:lstStyle/>
        <a:p>
          <a:endParaRPr lang="cs-CZ"/>
        </a:p>
      </dgm:t>
    </dgm:pt>
    <dgm:pt modelId="{4B04490D-C708-40E0-ACDE-1121EEC4EB94}" type="sibTrans" cxnId="{2D93E615-5FC2-4465-A746-9CD31B4F3F6F}">
      <dgm:prSet/>
      <dgm:spPr/>
      <dgm:t>
        <a:bodyPr/>
        <a:lstStyle/>
        <a:p>
          <a:endParaRPr lang="cs-CZ"/>
        </a:p>
      </dgm:t>
    </dgm:pt>
    <dgm:pt modelId="{596533FF-9248-4812-BB7A-E50C232C6197}">
      <dgm:prSet phldrT="[Text]"/>
      <dgm:spPr/>
      <dgm:t>
        <a:bodyPr/>
        <a:lstStyle/>
        <a:p>
          <a:r>
            <a:rPr lang="cs-CZ" dirty="0" smtClean="0"/>
            <a:t>Dveře bouchají</a:t>
          </a:r>
          <a:endParaRPr lang="cs-CZ" dirty="0"/>
        </a:p>
      </dgm:t>
    </dgm:pt>
    <dgm:pt modelId="{AEF67650-E524-47B0-82ED-A03FF2D77C66}" type="parTrans" cxnId="{16B7978B-201D-43B2-9CD4-DD943536BE3E}">
      <dgm:prSet/>
      <dgm:spPr/>
      <dgm:t>
        <a:bodyPr/>
        <a:lstStyle/>
        <a:p>
          <a:endParaRPr lang="cs-CZ"/>
        </a:p>
      </dgm:t>
    </dgm:pt>
    <dgm:pt modelId="{3FEED118-3FBC-43E9-BD4E-2959A38921A5}" type="sibTrans" cxnId="{16B7978B-201D-43B2-9CD4-DD943536BE3E}">
      <dgm:prSet/>
      <dgm:spPr/>
      <dgm:t>
        <a:bodyPr/>
        <a:lstStyle/>
        <a:p>
          <a:endParaRPr lang="cs-CZ"/>
        </a:p>
      </dgm:t>
    </dgm:pt>
    <dgm:pt modelId="{8E78D09F-178E-407A-B7D6-BFC5919A0317}">
      <dgm:prSet phldrT="[Text]"/>
      <dgm:spPr/>
      <dgm:t>
        <a:bodyPr/>
        <a:lstStyle/>
        <a:p>
          <a:r>
            <a:rPr lang="cs-CZ" dirty="0" smtClean="0"/>
            <a:t> pes štěká</a:t>
          </a:r>
          <a:endParaRPr lang="cs-CZ" dirty="0"/>
        </a:p>
      </dgm:t>
    </dgm:pt>
    <dgm:pt modelId="{5A0350AE-9858-4440-AD9D-624735EA1949}" type="parTrans" cxnId="{E647E06B-BA6C-4E12-A99E-7E812140524D}">
      <dgm:prSet/>
      <dgm:spPr/>
      <dgm:t>
        <a:bodyPr/>
        <a:lstStyle/>
        <a:p>
          <a:endParaRPr lang="cs-CZ"/>
        </a:p>
      </dgm:t>
    </dgm:pt>
    <dgm:pt modelId="{32CC0201-0821-4987-89BC-87F244C8A05A}" type="sibTrans" cxnId="{E647E06B-BA6C-4E12-A99E-7E812140524D}">
      <dgm:prSet/>
      <dgm:spPr/>
      <dgm:t>
        <a:bodyPr/>
        <a:lstStyle/>
        <a:p>
          <a:endParaRPr lang="cs-CZ"/>
        </a:p>
      </dgm:t>
    </dgm:pt>
    <dgm:pt modelId="{80D9F241-C666-455D-BF58-902E64306F37}">
      <dgm:prSet phldrT="[Text]"/>
      <dgm:spPr/>
      <dgm:t>
        <a:bodyPr/>
        <a:lstStyle/>
        <a:p>
          <a:r>
            <a:rPr lang="cs-CZ" smtClean="0"/>
            <a:t>Zvuky</a:t>
          </a:r>
          <a:endParaRPr lang="cs-CZ" dirty="0"/>
        </a:p>
      </dgm:t>
    </dgm:pt>
    <dgm:pt modelId="{D69DB88F-EC8B-42B4-8831-21A5E593CC7F}" type="sibTrans" cxnId="{D659C623-5ED4-4E45-B82B-F3D1E50FA4A2}">
      <dgm:prSet/>
      <dgm:spPr/>
      <dgm:t>
        <a:bodyPr/>
        <a:lstStyle/>
        <a:p>
          <a:endParaRPr lang="cs-CZ"/>
        </a:p>
      </dgm:t>
    </dgm:pt>
    <dgm:pt modelId="{4833DB53-B50F-4C0B-9ACD-08A44F786EFC}" type="parTrans" cxnId="{D659C623-5ED4-4E45-B82B-F3D1E50FA4A2}">
      <dgm:prSet/>
      <dgm:spPr/>
      <dgm:t>
        <a:bodyPr/>
        <a:lstStyle/>
        <a:p>
          <a:endParaRPr lang="cs-CZ"/>
        </a:p>
      </dgm:t>
    </dgm:pt>
    <dgm:pt modelId="{04E9CACA-9EA7-4A61-9862-CC2AD2727DD4}" type="pres">
      <dgm:prSet presAssocID="{6B3A9F3E-3CE4-49F4-86F9-E4A0FE07774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508DDE-A27D-405C-8C45-576709194DB5}" type="pres">
      <dgm:prSet presAssocID="{80D9F241-C666-455D-BF58-902E64306F37}" presName="centerShape" presStyleLbl="node0" presStyleIdx="0" presStyleCnt="1" custLinFactNeighborX="432" custLinFactNeighborY="1136"/>
      <dgm:spPr/>
      <dgm:t>
        <a:bodyPr/>
        <a:lstStyle/>
        <a:p>
          <a:endParaRPr lang="cs-CZ"/>
        </a:p>
      </dgm:t>
    </dgm:pt>
    <dgm:pt modelId="{BCB4EC3A-76D7-4BE6-BD92-43842A33A241}" type="pres">
      <dgm:prSet presAssocID="{18488874-7DB8-41B5-A460-C9D746838AA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E6D7B5-9473-4AD3-8A19-50B675BEE66E}" type="pres">
      <dgm:prSet presAssocID="{18488874-7DB8-41B5-A460-C9D746838AA6}" presName="dummy" presStyleCnt="0"/>
      <dgm:spPr/>
    </dgm:pt>
    <dgm:pt modelId="{E02A5911-32D9-461A-A59F-EA1D033343C2}" type="pres">
      <dgm:prSet presAssocID="{4B04490D-C708-40E0-ACDE-1121EEC4EB94}" presName="sibTrans" presStyleLbl="sibTrans2D1" presStyleIdx="0" presStyleCnt="3"/>
      <dgm:spPr/>
      <dgm:t>
        <a:bodyPr/>
        <a:lstStyle/>
        <a:p>
          <a:endParaRPr lang="cs-CZ"/>
        </a:p>
      </dgm:t>
    </dgm:pt>
    <dgm:pt modelId="{088029DB-D046-4B3A-A897-E56DDFE8EF5F}" type="pres">
      <dgm:prSet presAssocID="{596533FF-9248-4812-BB7A-E50C232C619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CB8E4-DCE4-4026-8A21-501B32E78136}" type="pres">
      <dgm:prSet presAssocID="{596533FF-9248-4812-BB7A-E50C232C6197}" presName="dummy" presStyleCnt="0"/>
      <dgm:spPr/>
    </dgm:pt>
    <dgm:pt modelId="{DB45450C-3B1B-4136-B9FB-4372A626783D}" type="pres">
      <dgm:prSet presAssocID="{3FEED118-3FBC-43E9-BD4E-2959A38921A5}" presName="sibTrans" presStyleLbl="sibTrans2D1" presStyleIdx="1" presStyleCnt="3"/>
      <dgm:spPr/>
      <dgm:t>
        <a:bodyPr/>
        <a:lstStyle/>
        <a:p>
          <a:endParaRPr lang="cs-CZ"/>
        </a:p>
      </dgm:t>
    </dgm:pt>
    <dgm:pt modelId="{59869AC7-8277-4022-91D6-005AE4DC72F1}" type="pres">
      <dgm:prSet presAssocID="{8E78D09F-178E-407A-B7D6-BFC5919A031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343B66-7DF7-4F33-9299-9A4661B1C296}" type="pres">
      <dgm:prSet presAssocID="{8E78D09F-178E-407A-B7D6-BFC5919A0317}" presName="dummy" presStyleCnt="0"/>
      <dgm:spPr/>
    </dgm:pt>
    <dgm:pt modelId="{FCA3A05E-0243-4447-B681-1661D8A6C2F3}" type="pres">
      <dgm:prSet presAssocID="{32CC0201-0821-4987-89BC-87F244C8A05A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D659C623-5ED4-4E45-B82B-F3D1E50FA4A2}" srcId="{6B3A9F3E-3CE4-49F4-86F9-E4A0FE07774D}" destId="{80D9F241-C666-455D-BF58-902E64306F37}" srcOrd="0" destOrd="0" parTransId="{4833DB53-B50F-4C0B-9ACD-08A44F786EFC}" sibTransId="{D69DB88F-EC8B-42B4-8831-21A5E593CC7F}"/>
    <dgm:cxn modelId="{2D93E615-5FC2-4465-A746-9CD31B4F3F6F}" srcId="{80D9F241-C666-455D-BF58-902E64306F37}" destId="{18488874-7DB8-41B5-A460-C9D746838AA6}" srcOrd="0" destOrd="0" parTransId="{6FB50B33-C38A-4BD9-84CC-9F73191BF7D3}" sibTransId="{4B04490D-C708-40E0-ACDE-1121EEC4EB94}"/>
    <dgm:cxn modelId="{16B7978B-201D-43B2-9CD4-DD943536BE3E}" srcId="{80D9F241-C666-455D-BF58-902E64306F37}" destId="{596533FF-9248-4812-BB7A-E50C232C6197}" srcOrd="1" destOrd="0" parTransId="{AEF67650-E524-47B0-82ED-A03FF2D77C66}" sibTransId="{3FEED118-3FBC-43E9-BD4E-2959A38921A5}"/>
    <dgm:cxn modelId="{F184E819-B5D4-4B95-B446-F5BD8DDED8D8}" type="presOf" srcId="{6B3A9F3E-3CE4-49F4-86F9-E4A0FE07774D}" destId="{04E9CACA-9EA7-4A61-9862-CC2AD2727DD4}" srcOrd="0" destOrd="0" presId="urn:microsoft.com/office/officeart/2005/8/layout/radial6"/>
    <dgm:cxn modelId="{851C1B24-52F9-44B7-8391-556627B9A5CD}" type="presOf" srcId="{8E78D09F-178E-407A-B7D6-BFC5919A0317}" destId="{59869AC7-8277-4022-91D6-005AE4DC72F1}" srcOrd="0" destOrd="0" presId="urn:microsoft.com/office/officeart/2005/8/layout/radial6"/>
    <dgm:cxn modelId="{B42A0F76-00B1-47BD-8135-0FFA125B692F}" type="presOf" srcId="{4B04490D-C708-40E0-ACDE-1121EEC4EB94}" destId="{E02A5911-32D9-461A-A59F-EA1D033343C2}" srcOrd="0" destOrd="0" presId="urn:microsoft.com/office/officeart/2005/8/layout/radial6"/>
    <dgm:cxn modelId="{4930EDC9-BFC2-4026-BAA4-B627718E4451}" type="presOf" srcId="{32CC0201-0821-4987-89BC-87F244C8A05A}" destId="{FCA3A05E-0243-4447-B681-1661D8A6C2F3}" srcOrd="0" destOrd="0" presId="urn:microsoft.com/office/officeart/2005/8/layout/radial6"/>
    <dgm:cxn modelId="{6DA1A294-F1D4-4B63-8C6A-20FD6FF04FF7}" type="presOf" srcId="{596533FF-9248-4812-BB7A-E50C232C6197}" destId="{088029DB-D046-4B3A-A897-E56DDFE8EF5F}" srcOrd="0" destOrd="0" presId="urn:microsoft.com/office/officeart/2005/8/layout/radial6"/>
    <dgm:cxn modelId="{0D087677-9CD1-41F6-8DB5-1CFBB7774882}" type="presOf" srcId="{18488874-7DB8-41B5-A460-C9D746838AA6}" destId="{BCB4EC3A-76D7-4BE6-BD92-43842A33A241}" srcOrd="0" destOrd="0" presId="urn:microsoft.com/office/officeart/2005/8/layout/radial6"/>
    <dgm:cxn modelId="{86D43190-7B36-451F-B7C1-B0DDC093059F}" type="presOf" srcId="{80D9F241-C666-455D-BF58-902E64306F37}" destId="{68508DDE-A27D-405C-8C45-576709194DB5}" srcOrd="0" destOrd="0" presId="urn:microsoft.com/office/officeart/2005/8/layout/radial6"/>
    <dgm:cxn modelId="{E647E06B-BA6C-4E12-A99E-7E812140524D}" srcId="{80D9F241-C666-455D-BF58-902E64306F37}" destId="{8E78D09F-178E-407A-B7D6-BFC5919A0317}" srcOrd="2" destOrd="0" parTransId="{5A0350AE-9858-4440-AD9D-624735EA1949}" sibTransId="{32CC0201-0821-4987-89BC-87F244C8A05A}"/>
    <dgm:cxn modelId="{081B4B3B-CC9E-4D84-B72D-F7FFBA6B96F8}" type="presOf" srcId="{3FEED118-3FBC-43E9-BD4E-2959A38921A5}" destId="{DB45450C-3B1B-4136-B9FB-4372A626783D}" srcOrd="0" destOrd="0" presId="urn:microsoft.com/office/officeart/2005/8/layout/radial6"/>
    <dgm:cxn modelId="{285B1E19-189A-4621-BDC7-15C61BE8165C}" type="presParOf" srcId="{04E9CACA-9EA7-4A61-9862-CC2AD2727DD4}" destId="{68508DDE-A27D-405C-8C45-576709194DB5}" srcOrd="0" destOrd="0" presId="urn:microsoft.com/office/officeart/2005/8/layout/radial6"/>
    <dgm:cxn modelId="{051582DD-F9B3-45F3-B3EE-3FE885204713}" type="presParOf" srcId="{04E9CACA-9EA7-4A61-9862-CC2AD2727DD4}" destId="{BCB4EC3A-76D7-4BE6-BD92-43842A33A241}" srcOrd="1" destOrd="0" presId="urn:microsoft.com/office/officeart/2005/8/layout/radial6"/>
    <dgm:cxn modelId="{347444CB-37DB-4ACB-8F50-F30937B391F7}" type="presParOf" srcId="{04E9CACA-9EA7-4A61-9862-CC2AD2727DD4}" destId="{D3E6D7B5-9473-4AD3-8A19-50B675BEE66E}" srcOrd="2" destOrd="0" presId="urn:microsoft.com/office/officeart/2005/8/layout/radial6"/>
    <dgm:cxn modelId="{65ADB15E-5820-464B-B2F1-3C0E6706C633}" type="presParOf" srcId="{04E9CACA-9EA7-4A61-9862-CC2AD2727DD4}" destId="{E02A5911-32D9-461A-A59F-EA1D033343C2}" srcOrd="3" destOrd="0" presId="urn:microsoft.com/office/officeart/2005/8/layout/radial6"/>
    <dgm:cxn modelId="{16F35909-518A-4F34-AD82-9DEA354B0FDE}" type="presParOf" srcId="{04E9CACA-9EA7-4A61-9862-CC2AD2727DD4}" destId="{088029DB-D046-4B3A-A897-E56DDFE8EF5F}" srcOrd="4" destOrd="0" presId="urn:microsoft.com/office/officeart/2005/8/layout/radial6"/>
    <dgm:cxn modelId="{3DA1EF4C-D1D1-422F-ABF7-0FEA6ED4DE12}" type="presParOf" srcId="{04E9CACA-9EA7-4A61-9862-CC2AD2727DD4}" destId="{F0CCB8E4-DCE4-4026-8A21-501B32E78136}" srcOrd="5" destOrd="0" presId="urn:microsoft.com/office/officeart/2005/8/layout/radial6"/>
    <dgm:cxn modelId="{B7CAF0E7-1763-4394-AE19-FFF7E275946E}" type="presParOf" srcId="{04E9CACA-9EA7-4A61-9862-CC2AD2727DD4}" destId="{DB45450C-3B1B-4136-B9FB-4372A626783D}" srcOrd="6" destOrd="0" presId="urn:microsoft.com/office/officeart/2005/8/layout/radial6"/>
    <dgm:cxn modelId="{32B3C185-618E-4282-B577-D7A98E552ED9}" type="presParOf" srcId="{04E9CACA-9EA7-4A61-9862-CC2AD2727DD4}" destId="{59869AC7-8277-4022-91D6-005AE4DC72F1}" srcOrd="7" destOrd="0" presId="urn:microsoft.com/office/officeart/2005/8/layout/radial6"/>
    <dgm:cxn modelId="{342EE27A-FA7D-481D-BBAF-75AECC2CABF6}" type="presParOf" srcId="{04E9CACA-9EA7-4A61-9862-CC2AD2727DD4}" destId="{C7343B66-7DF7-4F33-9299-9A4661B1C296}" srcOrd="8" destOrd="0" presId="urn:microsoft.com/office/officeart/2005/8/layout/radial6"/>
    <dgm:cxn modelId="{AED3C97C-A19A-4F83-B6CD-D332A62A9168}" type="presParOf" srcId="{04E9CACA-9EA7-4A61-9862-CC2AD2727DD4}" destId="{FCA3A05E-0243-4447-B681-1661D8A6C2F3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530FF93-F914-4511-8F4C-07F8B5C4973B}" type="doc">
      <dgm:prSet loTypeId="urn:microsoft.com/office/officeart/2005/8/layout/target3" loCatId="list" qsTypeId="urn:microsoft.com/office/officeart/2005/8/quickstyle/simple1" qsCatId="simple" csTypeId="urn:microsoft.com/office/officeart/2005/8/colors/accent3_3" csCatId="accent3" phldr="1"/>
      <dgm:spPr/>
    </dgm:pt>
    <dgm:pt modelId="{722A5D2B-3E16-4418-8763-DFC09F62AD9C}">
      <dgm:prSet phldrT="[Text]"/>
      <dgm:spPr/>
      <dgm:t>
        <a:bodyPr/>
        <a:lstStyle/>
        <a:p>
          <a:r>
            <a:rPr lang="cs-CZ" dirty="0" smtClean="0"/>
            <a:t>Tóny</a:t>
          </a:r>
          <a:endParaRPr lang="cs-CZ" dirty="0"/>
        </a:p>
      </dgm:t>
    </dgm:pt>
    <dgm:pt modelId="{C608B55D-A97E-431A-BBA1-5C65631B5CF9}" type="parTrans" cxnId="{41F5BF1D-BBDE-40DB-A078-9E62539B24B4}">
      <dgm:prSet/>
      <dgm:spPr/>
      <dgm:t>
        <a:bodyPr/>
        <a:lstStyle/>
        <a:p>
          <a:endParaRPr lang="cs-CZ"/>
        </a:p>
      </dgm:t>
    </dgm:pt>
    <dgm:pt modelId="{2E04B192-0453-4867-A47E-5BC159529D1D}" type="sibTrans" cxnId="{41F5BF1D-BBDE-40DB-A078-9E62539B24B4}">
      <dgm:prSet/>
      <dgm:spPr/>
      <dgm:t>
        <a:bodyPr/>
        <a:lstStyle/>
        <a:p>
          <a:endParaRPr lang="cs-CZ"/>
        </a:p>
      </dgm:t>
    </dgm:pt>
    <dgm:pt modelId="{5B46428F-7DC9-4201-BE47-2A50CCE7C694}">
      <dgm:prSet phldrT="[Text]"/>
      <dgm:spPr/>
      <dgm:t>
        <a:bodyPr/>
        <a:lstStyle/>
        <a:p>
          <a:r>
            <a:rPr lang="cs-CZ" dirty="0" smtClean="0"/>
            <a:t>Hudební nástroje</a:t>
          </a:r>
          <a:endParaRPr lang="cs-CZ" dirty="0"/>
        </a:p>
      </dgm:t>
    </dgm:pt>
    <dgm:pt modelId="{C4ECE01B-7156-4ADE-9D77-FCBD66B46993}" type="parTrans" cxnId="{B020B4F9-99AE-4816-9422-D2C1E739BD18}">
      <dgm:prSet/>
      <dgm:spPr/>
      <dgm:t>
        <a:bodyPr/>
        <a:lstStyle/>
        <a:p>
          <a:endParaRPr lang="cs-CZ"/>
        </a:p>
      </dgm:t>
    </dgm:pt>
    <dgm:pt modelId="{F7599194-8F60-4781-A00B-2B6799E70500}" type="sibTrans" cxnId="{B020B4F9-99AE-4816-9422-D2C1E739BD18}">
      <dgm:prSet/>
      <dgm:spPr/>
      <dgm:t>
        <a:bodyPr/>
        <a:lstStyle/>
        <a:p>
          <a:endParaRPr lang="cs-CZ"/>
        </a:p>
      </dgm:t>
    </dgm:pt>
    <dgm:pt modelId="{B5221E5B-91BC-48F3-B6D2-5B931A2E783E}">
      <dgm:prSet phldrT="[Text]"/>
      <dgm:spPr/>
      <dgm:t>
        <a:bodyPr/>
        <a:lstStyle/>
        <a:p>
          <a:r>
            <a:rPr lang="cs-CZ" dirty="0" smtClean="0"/>
            <a:t>Lidský hlas při zpěvu</a:t>
          </a:r>
          <a:endParaRPr lang="cs-CZ" dirty="0"/>
        </a:p>
      </dgm:t>
    </dgm:pt>
    <dgm:pt modelId="{D03D2CD8-2FBB-41C2-90BF-3E81B6A25CC2}" type="sibTrans" cxnId="{EED35758-E1E3-4AEA-B1E5-4AEF21F7419F}">
      <dgm:prSet/>
      <dgm:spPr/>
      <dgm:t>
        <a:bodyPr/>
        <a:lstStyle/>
        <a:p>
          <a:endParaRPr lang="cs-CZ"/>
        </a:p>
      </dgm:t>
    </dgm:pt>
    <dgm:pt modelId="{2BC9346B-E2C7-4525-BABB-75E5E21ECEC2}" type="parTrans" cxnId="{EED35758-E1E3-4AEA-B1E5-4AEF21F7419F}">
      <dgm:prSet/>
      <dgm:spPr/>
      <dgm:t>
        <a:bodyPr/>
        <a:lstStyle/>
        <a:p>
          <a:endParaRPr lang="cs-CZ"/>
        </a:p>
      </dgm:t>
    </dgm:pt>
    <dgm:pt modelId="{CB0D51E8-5F94-445C-B988-E78E86A36D8F}">
      <dgm:prSet phldrT="[Text]"/>
      <dgm:spPr/>
      <dgm:t>
        <a:bodyPr/>
        <a:lstStyle/>
        <a:p>
          <a:r>
            <a:rPr lang="cs-CZ" dirty="0" smtClean="0"/>
            <a:t>Tón- hudební zvuk- lze zahrát nebo zazpívat</a:t>
          </a:r>
          <a:endParaRPr lang="cs-CZ" dirty="0"/>
        </a:p>
      </dgm:t>
    </dgm:pt>
    <dgm:pt modelId="{F4883CDC-631B-4975-96E5-22CAC979217D}" type="parTrans" cxnId="{B9873407-4143-40B8-9393-580D2A087927}">
      <dgm:prSet/>
      <dgm:spPr/>
    </dgm:pt>
    <dgm:pt modelId="{375BFFEE-2D55-411A-BC1C-CEB2A059DD3C}" type="sibTrans" cxnId="{B9873407-4143-40B8-9393-580D2A087927}">
      <dgm:prSet/>
      <dgm:spPr/>
    </dgm:pt>
    <dgm:pt modelId="{403B9785-990F-40AE-AC66-263CD45DAE2A}" type="pres">
      <dgm:prSet presAssocID="{E530FF93-F914-4511-8F4C-07F8B5C4973B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987F0E23-8B57-46FC-BA5D-9DC5E19E8234}" type="pres">
      <dgm:prSet presAssocID="{722A5D2B-3E16-4418-8763-DFC09F62AD9C}" presName="circle1" presStyleLbl="node1" presStyleIdx="0" presStyleCnt="4"/>
      <dgm:spPr/>
    </dgm:pt>
    <dgm:pt modelId="{34C724F6-DCA4-4FDB-8A16-4858C80AD9CE}" type="pres">
      <dgm:prSet presAssocID="{722A5D2B-3E16-4418-8763-DFC09F62AD9C}" presName="space" presStyleCnt="0"/>
      <dgm:spPr/>
    </dgm:pt>
    <dgm:pt modelId="{7CF9E028-4B43-4AFF-8DDE-7EF7982F12DF}" type="pres">
      <dgm:prSet presAssocID="{722A5D2B-3E16-4418-8763-DFC09F62AD9C}" presName="rect1" presStyleLbl="alignAcc1" presStyleIdx="0" presStyleCnt="4"/>
      <dgm:spPr/>
      <dgm:t>
        <a:bodyPr/>
        <a:lstStyle/>
        <a:p>
          <a:endParaRPr lang="cs-CZ"/>
        </a:p>
      </dgm:t>
    </dgm:pt>
    <dgm:pt modelId="{4558D18A-A465-498A-BDCD-7C248366B18E}" type="pres">
      <dgm:prSet presAssocID="{5B46428F-7DC9-4201-BE47-2A50CCE7C694}" presName="vertSpace2" presStyleLbl="node1" presStyleIdx="0" presStyleCnt="4"/>
      <dgm:spPr/>
    </dgm:pt>
    <dgm:pt modelId="{4365C0DF-9024-4452-AFEC-45CB785754AE}" type="pres">
      <dgm:prSet presAssocID="{5B46428F-7DC9-4201-BE47-2A50CCE7C694}" presName="circle2" presStyleLbl="node1" presStyleIdx="1" presStyleCnt="4"/>
      <dgm:spPr/>
    </dgm:pt>
    <dgm:pt modelId="{D5EB6CDB-515C-439E-A933-BF294225F3FC}" type="pres">
      <dgm:prSet presAssocID="{5B46428F-7DC9-4201-BE47-2A50CCE7C694}" presName="rect2" presStyleLbl="alignAcc1" presStyleIdx="1" presStyleCnt="4"/>
      <dgm:spPr/>
      <dgm:t>
        <a:bodyPr/>
        <a:lstStyle/>
        <a:p>
          <a:endParaRPr lang="cs-CZ"/>
        </a:p>
      </dgm:t>
    </dgm:pt>
    <dgm:pt modelId="{FB4C4FDB-173B-4342-B9A3-F475FB526BF6}" type="pres">
      <dgm:prSet presAssocID="{B5221E5B-91BC-48F3-B6D2-5B931A2E783E}" presName="vertSpace3" presStyleLbl="node1" presStyleIdx="1" presStyleCnt="4"/>
      <dgm:spPr/>
    </dgm:pt>
    <dgm:pt modelId="{D505FA77-0F72-43BF-B3E8-9AC466660E92}" type="pres">
      <dgm:prSet presAssocID="{B5221E5B-91BC-48F3-B6D2-5B931A2E783E}" presName="circle3" presStyleLbl="node1" presStyleIdx="2" presStyleCnt="4"/>
      <dgm:spPr/>
    </dgm:pt>
    <dgm:pt modelId="{1430951A-4DE5-450E-847F-FA1AF8391D9D}" type="pres">
      <dgm:prSet presAssocID="{B5221E5B-91BC-48F3-B6D2-5B931A2E783E}" presName="rect3" presStyleLbl="alignAcc1" presStyleIdx="2" presStyleCnt="4"/>
      <dgm:spPr/>
      <dgm:t>
        <a:bodyPr/>
        <a:lstStyle/>
        <a:p>
          <a:endParaRPr lang="cs-CZ"/>
        </a:p>
      </dgm:t>
    </dgm:pt>
    <dgm:pt modelId="{A8B8CBDF-8290-4DA4-9B6D-FD41C4325419}" type="pres">
      <dgm:prSet presAssocID="{CB0D51E8-5F94-445C-B988-E78E86A36D8F}" presName="vertSpace4" presStyleLbl="node1" presStyleIdx="2" presStyleCnt="4"/>
      <dgm:spPr/>
    </dgm:pt>
    <dgm:pt modelId="{269A0363-AE39-46C6-899B-46050B738AB6}" type="pres">
      <dgm:prSet presAssocID="{CB0D51E8-5F94-445C-B988-E78E86A36D8F}" presName="circle4" presStyleLbl="node1" presStyleIdx="3" presStyleCnt="4"/>
      <dgm:spPr/>
    </dgm:pt>
    <dgm:pt modelId="{E38D9F38-F12E-483B-985B-0D9993A6665C}" type="pres">
      <dgm:prSet presAssocID="{CB0D51E8-5F94-445C-B988-E78E86A36D8F}" presName="rect4" presStyleLbl="alignAcc1" presStyleIdx="3" presStyleCnt="4"/>
      <dgm:spPr/>
      <dgm:t>
        <a:bodyPr/>
        <a:lstStyle/>
        <a:p>
          <a:endParaRPr lang="cs-CZ"/>
        </a:p>
      </dgm:t>
    </dgm:pt>
    <dgm:pt modelId="{67407649-71AE-4B2A-9C37-B4E0D75DE422}" type="pres">
      <dgm:prSet presAssocID="{722A5D2B-3E16-4418-8763-DFC09F62AD9C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0C1382-E6AE-4F1C-9AA1-9C9D4AEA6B54}" type="pres">
      <dgm:prSet presAssocID="{5B46428F-7DC9-4201-BE47-2A50CCE7C694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358DB-554D-40BB-88B7-B575F41E2D05}" type="pres">
      <dgm:prSet presAssocID="{B5221E5B-91BC-48F3-B6D2-5B931A2E783E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1290E3-4720-4EEA-BC4C-6F379A30AB09}" type="pres">
      <dgm:prSet presAssocID="{CB0D51E8-5F94-445C-B988-E78E86A36D8F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DA21DC-AC5B-495E-9C75-45604B83888F}" type="presOf" srcId="{722A5D2B-3E16-4418-8763-DFC09F62AD9C}" destId="{7CF9E028-4B43-4AFF-8DDE-7EF7982F12DF}" srcOrd="0" destOrd="0" presId="urn:microsoft.com/office/officeart/2005/8/layout/target3"/>
    <dgm:cxn modelId="{8171205A-4CDF-4EA0-B918-69DE4ACAE2D2}" type="presOf" srcId="{B5221E5B-91BC-48F3-B6D2-5B931A2E783E}" destId="{1430951A-4DE5-450E-847F-FA1AF8391D9D}" srcOrd="0" destOrd="0" presId="urn:microsoft.com/office/officeart/2005/8/layout/target3"/>
    <dgm:cxn modelId="{66979A8D-0CBB-4B5E-BC20-3C415ED63648}" type="presOf" srcId="{5B46428F-7DC9-4201-BE47-2A50CCE7C694}" destId="{D5EB6CDB-515C-439E-A933-BF294225F3FC}" srcOrd="0" destOrd="0" presId="urn:microsoft.com/office/officeart/2005/8/layout/target3"/>
    <dgm:cxn modelId="{32CA7DF2-742A-4E9F-AC82-9DDF842CF431}" type="presOf" srcId="{722A5D2B-3E16-4418-8763-DFC09F62AD9C}" destId="{67407649-71AE-4B2A-9C37-B4E0D75DE422}" srcOrd="1" destOrd="0" presId="urn:microsoft.com/office/officeart/2005/8/layout/target3"/>
    <dgm:cxn modelId="{EED35758-E1E3-4AEA-B1E5-4AEF21F7419F}" srcId="{E530FF93-F914-4511-8F4C-07F8B5C4973B}" destId="{B5221E5B-91BC-48F3-B6D2-5B931A2E783E}" srcOrd="2" destOrd="0" parTransId="{2BC9346B-E2C7-4525-BABB-75E5E21ECEC2}" sibTransId="{D03D2CD8-2FBB-41C2-90BF-3E81B6A25CC2}"/>
    <dgm:cxn modelId="{80A64227-87B1-4A4F-8425-FFB54F0D7869}" type="presOf" srcId="{5B46428F-7DC9-4201-BE47-2A50CCE7C694}" destId="{A70C1382-E6AE-4F1C-9AA1-9C9D4AEA6B54}" srcOrd="1" destOrd="0" presId="urn:microsoft.com/office/officeart/2005/8/layout/target3"/>
    <dgm:cxn modelId="{41F5BF1D-BBDE-40DB-A078-9E62539B24B4}" srcId="{E530FF93-F914-4511-8F4C-07F8B5C4973B}" destId="{722A5D2B-3E16-4418-8763-DFC09F62AD9C}" srcOrd="0" destOrd="0" parTransId="{C608B55D-A97E-431A-BBA1-5C65631B5CF9}" sibTransId="{2E04B192-0453-4867-A47E-5BC159529D1D}"/>
    <dgm:cxn modelId="{B020B4F9-99AE-4816-9422-D2C1E739BD18}" srcId="{E530FF93-F914-4511-8F4C-07F8B5C4973B}" destId="{5B46428F-7DC9-4201-BE47-2A50CCE7C694}" srcOrd="1" destOrd="0" parTransId="{C4ECE01B-7156-4ADE-9D77-FCBD66B46993}" sibTransId="{F7599194-8F60-4781-A00B-2B6799E70500}"/>
    <dgm:cxn modelId="{F2079FC0-FFA8-4897-B653-69CC7C30A337}" type="presOf" srcId="{B5221E5B-91BC-48F3-B6D2-5B931A2E783E}" destId="{53B358DB-554D-40BB-88B7-B575F41E2D05}" srcOrd="1" destOrd="0" presId="urn:microsoft.com/office/officeart/2005/8/layout/target3"/>
    <dgm:cxn modelId="{93D0F255-0EC9-45E8-AF0C-8632136F72E3}" type="presOf" srcId="{CB0D51E8-5F94-445C-B988-E78E86A36D8F}" destId="{E38D9F38-F12E-483B-985B-0D9993A6665C}" srcOrd="0" destOrd="0" presId="urn:microsoft.com/office/officeart/2005/8/layout/target3"/>
    <dgm:cxn modelId="{37FACAB4-F9AD-4190-A661-AB6285B131F4}" type="presOf" srcId="{CB0D51E8-5F94-445C-B988-E78E86A36D8F}" destId="{011290E3-4720-4EEA-BC4C-6F379A30AB09}" srcOrd="1" destOrd="0" presId="urn:microsoft.com/office/officeart/2005/8/layout/target3"/>
    <dgm:cxn modelId="{AAD5A841-62E0-4876-B6D2-FF3AA32376FD}" type="presOf" srcId="{E530FF93-F914-4511-8F4C-07F8B5C4973B}" destId="{403B9785-990F-40AE-AC66-263CD45DAE2A}" srcOrd="0" destOrd="0" presId="urn:microsoft.com/office/officeart/2005/8/layout/target3"/>
    <dgm:cxn modelId="{B9873407-4143-40B8-9393-580D2A087927}" srcId="{E530FF93-F914-4511-8F4C-07F8B5C4973B}" destId="{CB0D51E8-5F94-445C-B988-E78E86A36D8F}" srcOrd="3" destOrd="0" parTransId="{F4883CDC-631B-4975-96E5-22CAC979217D}" sibTransId="{375BFFEE-2D55-411A-BC1C-CEB2A059DD3C}"/>
    <dgm:cxn modelId="{D5B63DD0-860B-4261-A432-11B75C248768}" type="presParOf" srcId="{403B9785-990F-40AE-AC66-263CD45DAE2A}" destId="{987F0E23-8B57-46FC-BA5D-9DC5E19E8234}" srcOrd="0" destOrd="0" presId="urn:microsoft.com/office/officeart/2005/8/layout/target3"/>
    <dgm:cxn modelId="{DFFDEAB0-CDB7-441A-AE97-216451315FAC}" type="presParOf" srcId="{403B9785-990F-40AE-AC66-263CD45DAE2A}" destId="{34C724F6-DCA4-4FDB-8A16-4858C80AD9CE}" srcOrd="1" destOrd="0" presId="urn:microsoft.com/office/officeart/2005/8/layout/target3"/>
    <dgm:cxn modelId="{39268B09-0F55-43C3-A5C3-285433E178CD}" type="presParOf" srcId="{403B9785-990F-40AE-AC66-263CD45DAE2A}" destId="{7CF9E028-4B43-4AFF-8DDE-7EF7982F12DF}" srcOrd="2" destOrd="0" presId="urn:microsoft.com/office/officeart/2005/8/layout/target3"/>
    <dgm:cxn modelId="{805B7370-C248-4017-9F12-C23526227C22}" type="presParOf" srcId="{403B9785-990F-40AE-AC66-263CD45DAE2A}" destId="{4558D18A-A465-498A-BDCD-7C248366B18E}" srcOrd="3" destOrd="0" presId="urn:microsoft.com/office/officeart/2005/8/layout/target3"/>
    <dgm:cxn modelId="{219B3AEE-538A-4EC9-B4A4-A0D5D8233211}" type="presParOf" srcId="{403B9785-990F-40AE-AC66-263CD45DAE2A}" destId="{4365C0DF-9024-4452-AFEC-45CB785754AE}" srcOrd="4" destOrd="0" presId="urn:microsoft.com/office/officeart/2005/8/layout/target3"/>
    <dgm:cxn modelId="{05A98BEE-A9BA-48A5-BFEC-EBF17E65476A}" type="presParOf" srcId="{403B9785-990F-40AE-AC66-263CD45DAE2A}" destId="{D5EB6CDB-515C-439E-A933-BF294225F3FC}" srcOrd="5" destOrd="0" presId="urn:microsoft.com/office/officeart/2005/8/layout/target3"/>
    <dgm:cxn modelId="{A564D5D6-926F-411E-8E22-B5E2CDD84216}" type="presParOf" srcId="{403B9785-990F-40AE-AC66-263CD45DAE2A}" destId="{FB4C4FDB-173B-4342-B9A3-F475FB526BF6}" srcOrd="6" destOrd="0" presId="urn:microsoft.com/office/officeart/2005/8/layout/target3"/>
    <dgm:cxn modelId="{EC7FC1E7-8728-47A0-A27E-F91B95F90B4B}" type="presParOf" srcId="{403B9785-990F-40AE-AC66-263CD45DAE2A}" destId="{D505FA77-0F72-43BF-B3E8-9AC466660E92}" srcOrd="7" destOrd="0" presId="urn:microsoft.com/office/officeart/2005/8/layout/target3"/>
    <dgm:cxn modelId="{93F85F5A-D827-4EB6-B50E-46F976080605}" type="presParOf" srcId="{403B9785-990F-40AE-AC66-263CD45DAE2A}" destId="{1430951A-4DE5-450E-847F-FA1AF8391D9D}" srcOrd="8" destOrd="0" presId="urn:microsoft.com/office/officeart/2005/8/layout/target3"/>
    <dgm:cxn modelId="{529B6A4E-DB26-4CF2-9706-84DAD3AA793B}" type="presParOf" srcId="{403B9785-990F-40AE-AC66-263CD45DAE2A}" destId="{A8B8CBDF-8290-4DA4-9B6D-FD41C4325419}" srcOrd="9" destOrd="0" presId="urn:microsoft.com/office/officeart/2005/8/layout/target3"/>
    <dgm:cxn modelId="{C9993D97-ED62-413F-A078-1994277E61CF}" type="presParOf" srcId="{403B9785-990F-40AE-AC66-263CD45DAE2A}" destId="{269A0363-AE39-46C6-899B-46050B738AB6}" srcOrd="10" destOrd="0" presId="urn:microsoft.com/office/officeart/2005/8/layout/target3"/>
    <dgm:cxn modelId="{29DE7F8B-A616-4644-9661-1EC937381878}" type="presParOf" srcId="{403B9785-990F-40AE-AC66-263CD45DAE2A}" destId="{E38D9F38-F12E-483B-985B-0D9993A6665C}" srcOrd="11" destOrd="0" presId="urn:microsoft.com/office/officeart/2005/8/layout/target3"/>
    <dgm:cxn modelId="{72EA01E1-E923-411B-AF85-7C669B67DE9A}" type="presParOf" srcId="{403B9785-990F-40AE-AC66-263CD45DAE2A}" destId="{67407649-71AE-4B2A-9C37-B4E0D75DE422}" srcOrd="12" destOrd="0" presId="urn:microsoft.com/office/officeart/2005/8/layout/target3"/>
    <dgm:cxn modelId="{A620654E-41FA-43DC-9E0C-014AFFFDC5B8}" type="presParOf" srcId="{403B9785-990F-40AE-AC66-263CD45DAE2A}" destId="{A70C1382-E6AE-4F1C-9AA1-9C9D4AEA6B54}" srcOrd="13" destOrd="0" presId="urn:microsoft.com/office/officeart/2005/8/layout/target3"/>
    <dgm:cxn modelId="{46A7293E-2603-4FAE-AAC8-86A52279A05F}" type="presParOf" srcId="{403B9785-990F-40AE-AC66-263CD45DAE2A}" destId="{53B358DB-554D-40BB-88B7-B575F41E2D05}" srcOrd="14" destOrd="0" presId="urn:microsoft.com/office/officeart/2005/8/layout/target3"/>
    <dgm:cxn modelId="{BC740273-898C-4195-BF8D-0825682A1AC3}" type="presParOf" srcId="{403B9785-990F-40AE-AC66-263CD45DAE2A}" destId="{011290E3-4720-4EEA-BC4C-6F379A30AB09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654AC9D-3DA8-40B0-8647-C365B2ACB208}" type="doc">
      <dgm:prSet loTypeId="urn:microsoft.com/office/officeart/2005/8/layout/funnel1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84DFC878-8DEB-49D3-9097-F4919D1ECDC9}">
      <dgm:prSet/>
      <dgm:spPr/>
      <dgm:t>
        <a:bodyPr/>
        <a:lstStyle/>
        <a:p>
          <a:pPr rtl="0"/>
          <a:r>
            <a:rPr lang="cs-CZ" dirty="0" smtClean="0"/>
            <a:t>Židle spadla na zem                                         </a:t>
          </a:r>
          <a:endParaRPr lang="cs-CZ" dirty="0"/>
        </a:p>
      </dgm:t>
    </dgm:pt>
    <dgm:pt modelId="{91146397-9238-438B-8A81-15D22E2E5D60}" type="parTrans" cxnId="{99FA6B2A-9269-4F99-9D0B-CA9FF5F28D1B}">
      <dgm:prSet/>
      <dgm:spPr/>
      <dgm:t>
        <a:bodyPr/>
        <a:lstStyle/>
        <a:p>
          <a:endParaRPr lang="cs-CZ"/>
        </a:p>
      </dgm:t>
    </dgm:pt>
    <dgm:pt modelId="{4BB0420D-EB20-44A4-B4E5-2350873F9652}" type="sibTrans" cxnId="{99FA6B2A-9269-4F99-9D0B-CA9FF5F28D1B}">
      <dgm:prSet/>
      <dgm:spPr/>
      <dgm:t>
        <a:bodyPr/>
        <a:lstStyle/>
        <a:p>
          <a:endParaRPr lang="cs-CZ"/>
        </a:p>
      </dgm:t>
    </dgm:pt>
    <dgm:pt modelId="{FA74BCFC-BD7A-431C-B535-9F0E05DA2E1E}">
      <dgm:prSet/>
      <dgm:spPr/>
      <dgm:t>
        <a:bodyPr/>
        <a:lstStyle/>
        <a:p>
          <a:pPr rtl="0"/>
          <a:r>
            <a:rPr lang="cs-CZ" dirty="0" smtClean="0"/>
            <a:t>Pes štěká</a:t>
          </a:r>
          <a:endParaRPr lang="cs-CZ" dirty="0"/>
        </a:p>
      </dgm:t>
    </dgm:pt>
    <dgm:pt modelId="{AC4E8E42-1819-41B3-ABE1-A5ADEBA8C793}" type="parTrans" cxnId="{4B3B9750-458B-41E8-8BF6-D09C953C217E}">
      <dgm:prSet/>
      <dgm:spPr/>
      <dgm:t>
        <a:bodyPr/>
        <a:lstStyle/>
        <a:p>
          <a:endParaRPr lang="cs-CZ"/>
        </a:p>
      </dgm:t>
    </dgm:pt>
    <dgm:pt modelId="{8F0B4977-D541-4AC0-AF6D-EAC640CF270A}" type="sibTrans" cxnId="{4B3B9750-458B-41E8-8BF6-D09C953C217E}">
      <dgm:prSet/>
      <dgm:spPr/>
      <dgm:t>
        <a:bodyPr/>
        <a:lstStyle/>
        <a:p>
          <a:endParaRPr lang="cs-CZ"/>
        </a:p>
      </dgm:t>
    </dgm:pt>
    <dgm:pt modelId="{3A19C764-1BC2-4968-B21A-D0151DF3B404}">
      <dgm:prSet/>
      <dgm:spPr/>
      <dgm:t>
        <a:bodyPr/>
        <a:lstStyle/>
        <a:p>
          <a:pPr rtl="0"/>
          <a:r>
            <a:rPr lang="cs-CZ" dirty="0" smtClean="0"/>
            <a:t>Auto houká</a:t>
          </a:r>
          <a:endParaRPr lang="cs-CZ" dirty="0"/>
        </a:p>
      </dgm:t>
    </dgm:pt>
    <dgm:pt modelId="{BFBE78FD-48E4-43EA-A4C6-0808A0757606}" type="parTrans" cxnId="{66593F6E-793D-4634-A7F0-D116B4EC6EA2}">
      <dgm:prSet/>
      <dgm:spPr/>
      <dgm:t>
        <a:bodyPr/>
        <a:lstStyle/>
        <a:p>
          <a:endParaRPr lang="cs-CZ"/>
        </a:p>
      </dgm:t>
    </dgm:pt>
    <dgm:pt modelId="{71B92545-F372-4313-BA15-F90006C77B7A}" type="sibTrans" cxnId="{66593F6E-793D-4634-A7F0-D116B4EC6EA2}">
      <dgm:prSet/>
      <dgm:spPr/>
      <dgm:t>
        <a:bodyPr/>
        <a:lstStyle/>
        <a:p>
          <a:endParaRPr lang="cs-CZ"/>
        </a:p>
      </dgm:t>
    </dgm:pt>
    <dgm:pt modelId="{FD5B5789-9240-415C-88B9-9F7CB4CC044D}">
      <dgm:prSet/>
      <dgm:spPr/>
      <dgm:t>
        <a:bodyPr/>
        <a:lstStyle/>
        <a:p>
          <a:pPr rtl="0"/>
          <a:r>
            <a:rPr lang="cs-CZ" dirty="0" smtClean="0"/>
            <a:t>zvuky</a:t>
          </a:r>
          <a:endParaRPr lang="cs-CZ" dirty="0"/>
        </a:p>
      </dgm:t>
    </dgm:pt>
    <dgm:pt modelId="{0E9CF453-9FA8-4063-8137-253E7A13BBB0}" type="parTrans" cxnId="{DD24B279-60FE-4E4A-AD24-919000A3C532}">
      <dgm:prSet/>
      <dgm:spPr/>
      <dgm:t>
        <a:bodyPr/>
        <a:lstStyle/>
        <a:p>
          <a:endParaRPr lang="cs-CZ"/>
        </a:p>
      </dgm:t>
    </dgm:pt>
    <dgm:pt modelId="{C689B450-8440-4CFD-8CB7-28BAA1003D82}" type="sibTrans" cxnId="{DD24B279-60FE-4E4A-AD24-919000A3C532}">
      <dgm:prSet/>
      <dgm:spPr/>
      <dgm:t>
        <a:bodyPr/>
        <a:lstStyle/>
        <a:p>
          <a:endParaRPr lang="cs-CZ"/>
        </a:p>
      </dgm:t>
    </dgm:pt>
    <dgm:pt modelId="{2CC6A11F-1E0A-469C-8A69-B14899A59E02}">
      <dgm:prSet/>
      <dgm:spPr/>
      <dgm:t>
        <a:bodyPr/>
        <a:lstStyle/>
        <a:p>
          <a:pPr rtl="0"/>
          <a:endParaRPr lang="cs-CZ" dirty="0"/>
        </a:p>
      </dgm:t>
    </dgm:pt>
    <dgm:pt modelId="{99CBBB57-2790-49A0-BE6C-12F7C05B7D20}" type="parTrans" cxnId="{5F81EE28-1D80-4486-9626-E89ECBBB3563}">
      <dgm:prSet/>
      <dgm:spPr/>
      <dgm:t>
        <a:bodyPr/>
        <a:lstStyle/>
        <a:p>
          <a:endParaRPr lang="cs-CZ"/>
        </a:p>
      </dgm:t>
    </dgm:pt>
    <dgm:pt modelId="{0AC5EC25-2734-4045-BC74-E19C49895B21}" type="sibTrans" cxnId="{5F81EE28-1D80-4486-9626-E89ECBBB3563}">
      <dgm:prSet/>
      <dgm:spPr/>
      <dgm:t>
        <a:bodyPr/>
        <a:lstStyle/>
        <a:p>
          <a:endParaRPr lang="cs-CZ"/>
        </a:p>
      </dgm:t>
    </dgm:pt>
    <dgm:pt modelId="{3553D31A-FFCD-4CE0-937A-C31097220797}">
      <dgm:prSet/>
      <dgm:spPr/>
      <dgm:t>
        <a:bodyPr/>
        <a:lstStyle/>
        <a:p>
          <a:endParaRPr lang="cs-CZ"/>
        </a:p>
      </dgm:t>
    </dgm:pt>
    <dgm:pt modelId="{7A047639-64A1-4117-9DE3-04C9B6433284}" type="parTrans" cxnId="{9D441031-AE29-452D-B5E7-F2014AF32627}">
      <dgm:prSet/>
      <dgm:spPr/>
      <dgm:t>
        <a:bodyPr/>
        <a:lstStyle/>
        <a:p>
          <a:endParaRPr lang="cs-CZ"/>
        </a:p>
      </dgm:t>
    </dgm:pt>
    <dgm:pt modelId="{364FF390-9779-4164-8D3C-69300E1C41EF}" type="sibTrans" cxnId="{9D441031-AE29-452D-B5E7-F2014AF32627}">
      <dgm:prSet/>
      <dgm:spPr/>
      <dgm:t>
        <a:bodyPr/>
        <a:lstStyle/>
        <a:p>
          <a:endParaRPr lang="cs-CZ"/>
        </a:p>
      </dgm:t>
    </dgm:pt>
    <dgm:pt modelId="{CA6EED5A-3FAC-4F07-B777-09F0679BFFCE}">
      <dgm:prSet/>
      <dgm:spPr/>
      <dgm:t>
        <a:bodyPr/>
        <a:lstStyle/>
        <a:p>
          <a:endParaRPr lang="cs-CZ"/>
        </a:p>
      </dgm:t>
    </dgm:pt>
    <dgm:pt modelId="{3DD3122C-89F7-468F-A8A7-FBD1A6E4F2AF}" type="parTrans" cxnId="{2C5ED5CA-6E33-4C8C-9DE6-D12A7A2EFF4D}">
      <dgm:prSet/>
      <dgm:spPr/>
      <dgm:t>
        <a:bodyPr/>
        <a:lstStyle/>
        <a:p>
          <a:endParaRPr lang="cs-CZ"/>
        </a:p>
      </dgm:t>
    </dgm:pt>
    <dgm:pt modelId="{91CFA425-99B6-4E7C-9CE9-1E27B9BCE378}" type="sibTrans" cxnId="{2C5ED5CA-6E33-4C8C-9DE6-D12A7A2EFF4D}">
      <dgm:prSet/>
      <dgm:spPr/>
      <dgm:t>
        <a:bodyPr/>
        <a:lstStyle/>
        <a:p>
          <a:endParaRPr lang="cs-CZ"/>
        </a:p>
      </dgm:t>
    </dgm:pt>
    <dgm:pt modelId="{E8C082DD-7D8B-44E8-930E-1BE02EFDB0C4}">
      <dgm:prSet/>
      <dgm:spPr/>
      <dgm:t>
        <a:bodyPr/>
        <a:lstStyle/>
        <a:p>
          <a:endParaRPr lang="cs-CZ"/>
        </a:p>
      </dgm:t>
    </dgm:pt>
    <dgm:pt modelId="{7DC201C7-10EC-47B3-88F3-8983C5E402F9}" type="parTrans" cxnId="{71571DDF-202B-43B0-9708-2F8CEEA53C21}">
      <dgm:prSet/>
      <dgm:spPr/>
      <dgm:t>
        <a:bodyPr/>
        <a:lstStyle/>
        <a:p>
          <a:endParaRPr lang="cs-CZ"/>
        </a:p>
      </dgm:t>
    </dgm:pt>
    <dgm:pt modelId="{0E3BD81E-586D-4629-8187-4172351C17D2}" type="sibTrans" cxnId="{71571DDF-202B-43B0-9708-2F8CEEA53C21}">
      <dgm:prSet/>
      <dgm:spPr/>
      <dgm:t>
        <a:bodyPr/>
        <a:lstStyle/>
        <a:p>
          <a:endParaRPr lang="cs-CZ"/>
        </a:p>
      </dgm:t>
    </dgm:pt>
    <dgm:pt modelId="{4C3B8776-B47E-4B9F-8A45-76D4AA0FD4CC}">
      <dgm:prSet/>
      <dgm:spPr/>
      <dgm:t>
        <a:bodyPr/>
        <a:lstStyle/>
        <a:p>
          <a:endParaRPr lang="cs-CZ"/>
        </a:p>
      </dgm:t>
    </dgm:pt>
    <dgm:pt modelId="{2A46F7CC-5DA3-40DE-AE56-A47B527E26A6}" type="parTrans" cxnId="{06FB4AB7-3BBB-4DA7-8A0C-DC91C3CC8D93}">
      <dgm:prSet/>
      <dgm:spPr/>
      <dgm:t>
        <a:bodyPr/>
        <a:lstStyle/>
        <a:p>
          <a:endParaRPr lang="cs-CZ"/>
        </a:p>
      </dgm:t>
    </dgm:pt>
    <dgm:pt modelId="{6036AD4F-0E89-4D19-B578-39F9B7B9F159}" type="sibTrans" cxnId="{06FB4AB7-3BBB-4DA7-8A0C-DC91C3CC8D93}">
      <dgm:prSet/>
      <dgm:spPr/>
      <dgm:t>
        <a:bodyPr/>
        <a:lstStyle/>
        <a:p>
          <a:endParaRPr lang="cs-CZ"/>
        </a:p>
      </dgm:t>
    </dgm:pt>
    <dgm:pt modelId="{5171E11F-C700-40C5-A16F-539EB5D88B7E}" type="pres">
      <dgm:prSet presAssocID="{3654AC9D-3DA8-40B0-8647-C365B2ACB208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A8C3DB8-3670-4CBF-A9E8-7D92043676A3}" type="pres">
      <dgm:prSet presAssocID="{3654AC9D-3DA8-40B0-8647-C365B2ACB208}" presName="ellipse" presStyleLbl="trBgShp" presStyleIdx="0" presStyleCnt="1"/>
      <dgm:spPr/>
    </dgm:pt>
    <dgm:pt modelId="{C4C28CC8-E7E2-474E-9EDA-7487BFD3666B}" type="pres">
      <dgm:prSet presAssocID="{3654AC9D-3DA8-40B0-8647-C365B2ACB208}" presName="arrow1" presStyleLbl="fgShp" presStyleIdx="0" presStyleCnt="1"/>
      <dgm:spPr/>
    </dgm:pt>
    <dgm:pt modelId="{F69425C3-3CE4-4713-BC55-F33A6177BB6A}" type="pres">
      <dgm:prSet presAssocID="{3654AC9D-3DA8-40B0-8647-C365B2ACB208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2574B0-E94D-4A93-BCB7-125C4867391E}" type="pres">
      <dgm:prSet presAssocID="{FA74BCFC-BD7A-431C-B535-9F0E05DA2E1E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96B609-EDA9-434A-8121-38172228100E}" type="pres">
      <dgm:prSet presAssocID="{3A19C764-1BC2-4968-B21A-D0151DF3B404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81548-EA64-49D2-968C-512138410598}" type="pres">
      <dgm:prSet presAssocID="{FD5B5789-9240-415C-88B9-9F7CB4CC044D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104133-40AC-47AE-8E0A-AED5EAE12198}" type="pres">
      <dgm:prSet presAssocID="{3654AC9D-3DA8-40B0-8647-C365B2ACB208}" presName="funnel" presStyleLbl="trAlignAcc1" presStyleIdx="0" presStyleCnt="1"/>
      <dgm:spPr/>
    </dgm:pt>
  </dgm:ptLst>
  <dgm:cxnLst>
    <dgm:cxn modelId="{66593F6E-793D-4634-A7F0-D116B4EC6EA2}" srcId="{3654AC9D-3DA8-40B0-8647-C365B2ACB208}" destId="{3A19C764-1BC2-4968-B21A-D0151DF3B404}" srcOrd="2" destOrd="0" parTransId="{BFBE78FD-48E4-43EA-A4C6-0808A0757606}" sibTransId="{71B92545-F372-4313-BA15-F90006C77B7A}"/>
    <dgm:cxn modelId="{99FA6B2A-9269-4F99-9D0B-CA9FF5F28D1B}" srcId="{3654AC9D-3DA8-40B0-8647-C365B2ACB208}" destId="{84DFC878-8DEB-49D3-9097-F4919D1ECDC9}" srcOrd="0" destOrd="0" parTransId="{91146397-9238-438B-8A81-15D22E2E5D60}" sibTransId="{4BB0420D-EB20-44A4-B4E5-2350873F9652}"/>
    <dgm:cxn modelId="{06FB4AB7-3BBB-4DA7-8A0C-DC91C3CC8D93}" srcId="{3654AC9D-3DA8-40B0-8647-C365B2ACB208}" destId="{4C3B8776-B47E-4B9F-8A45-76D4AA0FD4CC}" srcOrd="8" destOrd="0" parTransId="{2A46F7CC-5DA3-40DE-AE56-A47B527E26A6}" sibTransId="{6036AD4F-0E89-4D19-B578-39F9B7B9F159}"/>
    <dgm:cxn modelId="{5F81EE28-1D80-4486-9626-E89ECBBB3563}" srcId="{3654AC9D-3DA8-40B0-8647-C365B2ACB208}" destId="{2CC6A11F-1E0A-469C-8A69-B14899A59E02}" srcOrd="4" destOrd="0" parTransId="{99CBBB57-2790-49A0-BE6C-12F7C05B7D20}" sibTransId="{0AC5EC25-2734-4045-BC74-E19C49895B21}"/>
    <dgm:cxn modelId="{89141C7F-488E-4F22-A279-3172AAA6529C}" type="presOf" srcId="{FD5B5789-9240-415C-88B9-9F7CB4CC044D}" destId="{F69425C3-3CE4-4713-BC55-F33A6177BB6A}" srcOrd="0" destOrd="0" presId="urn:microsoft.com/office/officeart/2005/8/layout/funnel1"/>
    <dgm:cxn modelId="{86EF1873-BDFF-4944-9E7F-754326FE3B29}" type="presOf" srcId="{3654AC9D-3DA8-40B0-8647-C365B2ACB208}" destId="{5171E11F-C700-40C5-A16F-539EB5D88B7E}" srcOrd="0" destOrd="0" presId="urn:microsoft.com/office/officeart/2005/8/layout/funnel1"/>
    <dgm:cxn modelId="{6C7ED985-D7D0-4618-8EEA-D582DCDC31C6}" type="presOf" srcId="{84DFC878-8DEB-49D3-9097-F4919D1ECDC9}" destId="{B0381548-EA64-49D2-968C-512138410598}" srcOrd="0" destOrd="0" presId="urn:microsoft.com/office/officeart/2005/8/layout/funnel1"/>
    <dgm:cxn modelId="{4B3B9750-458B-41E8-8BF6-D09C953C217E}" srcId="{3654AC9D-3DA8-40B0-8647-C365B2ACB208}" destId="{FA74BCFC-BD7A-431C-B535-9F0E05DA2E1E}" srcOrd="1" destOrd="0" parTransId="{AC4E8E42-1819-41B3-ABE1-A5ADEBA8C793}" sibTransId="{8F0B4977-D541-4AC0-AF6D-EAC640CF270A}"/>
    <dgm:cxn modelId="{15DE8C6F-8C42-4DBC-A92E-06AA88E64D16}" type="presOf" srcId="{3A19C764-1BC2-4968-B21A-D0151DF3B404}" destId="{5D2574B0-E94D-4A93-BCB7-125C4867391E}" srcOrd="0" destOrd="0" presId="urn:microsoft.com/office/officeart/2005/8/layout/funnel1"/>
    <dgm:cxn modelId="{2C5ED5CA-6E33-4C8C-9DE6-D12A7A2EFF4D}" srcId="{3654AC9D-3DA8-40B0-8647-C365B2ACB208}" destId="{CA6EED5A-3FAC-4F07-B777-09F0679BFFCE}" srcOrd="6" destOrd="0" parTransId="{3DD3122C-89F7-468F-A8A7-FBD1A6E4F2AF}" sibTransId="{91CFA425-99B6-4E7C-9CE9-1E27B9BCE378}"/>
    <dgm:cxn modelId="{71571DDF-202B-43B0-9708-2F8CEEA53C21}" srcId="{3654AC9D-3DA8-40B0-8647-C365B2ACB208}" destId="{E8C082DD-7D8B-44E8-930E-1BE02EFDB0C4}" srcOrd="7" destOrd="0" parTransId="{7DC201C7-10EC-47B3-88F3-8983C5E402F9}" sibTransId="{0E3BD81E-586D-4629-8187-4172351C17D2}"/>
    <dgm:cxn modelId="{15565691-0705-4AFD-8931-6DFB6000A56C}" type="presOf" srcId="{FA74BCFC-BD7A-431C-B535-9F0E05DA2E1E}" destId="{A096B609-EDA9-434A-8121-38172228100E}" srcOrd="0" destOrd="0" presId="urn:microsoft.com/office/officeart/2005/8/layout/funnel1"/>
    <dgm:cxn modelId="{9D441031-AE29-452D-B5E7-F2014AF32627}" srcId="{3654AC9D-3DA8-40B0-8647-C365B2ACB208}" destId="{3553D31A-FFCD-4CE0-937A-C31097220797}" srcOrd="5" destOrd="0" parTransId="{7A047639-64A1-4117-9DE3-04C9B6433284}" sibTransId="{364FF390-9779-4164-8D3C-69300E1C41EF}"/>
    <dgm:cxn modelId="{DD24B279-60FE-4E4A-AD24-919000A3C532}" srcId="{3654AC9D-3DA8-40B0-8647-C365B2ACB208}" destId="{FD5B5789-9240-415C-88B9-9F7CB4CC044D}" srcOrd="3" destOrd="0" parTransId="{0E9CF453-9FA8-4063-8137-253E7A13BBB0}" sibTransId="{C689B450-8440-4CFD-8CB7-28BAA1003D82}"/>
    <dgm:cxn modelId="{30F94BEC-3697-481E-9F1F-BD42FB536D8F}" type="presParOf" srcId="{5171E11F-C700-40C5-A16F-539EB5D88B7E}" destId="{CA8C3DB8-3670-4CBF-A9E8-7D92043676A3}" srcOrd="0" destOrd="0" presId="urn:microsoft.com/office/officeart/2005/8/layout/funnel1"/>
    <dgm:cxn modelId="{62FDB804-C377-4D33-8A00-A160673C0669}" type="presParOf" srcId="{5171E11F-C700-40C5-A16F-539EB5D88B7E}" destId="{C4C28CC8-E7E2-474E-9EDA-7487BFD3666B}" srcOrd="1" destOrd="0" presId="urn:microsoft.com/office/officeart/2005/8/layout/funnel1"/>
    <dgm:cxn modelId="{88622CD3-D5C3-40C3-B6B0-8DC9E8B8EB81}" type="presParOf" srcId="{5171E11F-C700-40C5-A16F-539EB5D88B7E}" destId="{F69425C3-3CE4-4713-BC55-F33A6177BB6A}" srcOrd="2" destOrd="0" presId="urn:microsoft.com/office/officeart/2005/8/layout/funnel1"/>
    <dgm:cxn modelId="{4D0CC3A6-A86A-4A08-A82B-80520CC5A0C5}" type="presParOf" srcId="{5171E11F-C700-40C5-A16F-539EB5D88B7E}" destId="{5D2574B0-E94D-4A93-BCB7-125C4867391E}" srcOrd="3" destOrd="0" presId="urn:microsoft.com/office/officeart/2005/8/layout/funnel1"/>
    <dgm:cxn modelId="{A638ECCF-D883-4470-AD75-0F49B211DCAF}" type="presParOf" srcId="{5171E11F-C700-40C5-A16F-539EB5D88B7E}" destId="{A096B609-EDA9-434A-8121-38172228100E}" srcOrd="4" destOrd="0" presId="urn:microsoft.com/office/officeart/2005/8/layout/funnel1"/>
    <dgm:cxn modelId="{25D7B10A-C287-4F04-8990-3741A984F682}" type="presParOf" srcId="{5171E11F-C700-40C5-A16F-539EB5D88B7E}" destId="{B0381548-EA64-49D2-968C-512138410598}" srcOrd="5" destOrd="0" presId="urn:microsoft.com/office/officeart/2005/8/layout/funnel1"/>
    <dgm:cxn modelId="{BABAB7F5-637D-4B58-B293-9ADBF47384B6}" type="presParOf" srcId="{5171E11F-C700-40C5-A16F-539EB5D88B7E}" destId="{7F104133-40AC-47AE-8E0A-AED5EAE12198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54AC9D-3DA8-40B0-8647-C365B2ACB208}" type="doc">
      <dgm:prSet loTypeId="urn:microsoft.com/office/officeart/2005/8/layout/funnel1" loCatId="process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84DFC878-8DEB-49D3-9097-F4919D1ECDC9}">
      <dgm:prSet/>
      <dgm:spPr/>
      <dgm:t>
        <a:bodyPr/>
        <a:lstStyle/>
        <a:p>
          <a:pPr rtl="0"/>
          <a:r>
            <a:rPr lang="cs-CZ" dirty="0" smtClean="0"/>
            <a:t>Housle hrají                                       </a:t>
          </a:r>
          <a:endParaRPr lang="cs-CZ" dirty="0"/>
        </a:p>
      </dgm:t>
    </dgm:pt>
    <dgm:pt modelId="{91146397-9238-438B-8A81-15D22E2E5D60}" type="parTrans" cxnId="{99FA6B2A-9269-4F99-9D0B-CA9FF5F28D1B}">
      <dgm:prSet/>
      <dgm:spPr/>
      <dgm:t>
        <a:bodyPr/>
        <a:lstStyle/>
        <a:p>
          <a:endParaRPr lang="cs-CZ"/>
        </a:p>
      </dgm:t>
    </dgm:pt>
    <dgm:pt modelId="{4BB0420D-EB20-44A4-B4E5-2350873F9652}" type="sibTrans" cxnId="{99FA6B2A-9269-4F99-9D0B-CA9FF5F28D1B}">
      <dgm:prSet/>
      <dgm:spPr/>
      <dgm:t>
        <a:bodyPr/>
        <a:lstStyle/>
        <a:p>
          <a:endParaRPr lang="cs-CZ"/>
        </a:p>
      </dgm:t>
    </dgm:pt>
    <dgm:pt modelId="{FA74BCFC-BD7A-431C-B535-9F0E05DA2E1E}">
      <dgm:prSet/>
      <dgm:spPr/>
      <dgm:t>
        <a:bodyPr/>
        <a:lstStyle/>
        <a:p>
          <a:pPr rtl="0"/>
          <a:r>
            <a:rPr lang="cs-CZ" dirty="0" smtClean="0"/>
            <a:t>Píseň se zpívá</a:t>
          </a:r>
          <a:endParaRPr lang="cs-CZ" dirty="0"/>
        </a:p>
      </dgm:t>
    </dgm:pt>
    <dgm:pt modelId="{AC4E8E42-1819-41B3-ABE1-A5ADEBA8C793}" type="parTrans" cxnId="{4B3B9750-458B-41E8-8BF6-D09C953C217E}">
      <dgm:prSet/>
      <dgm:spPr/>
      <dgm:t>
        <a:bodyPr/>
        <a:lstStyle/>
        <a:p>
          <a:endParaRPr lang="cs-CZ"/>
        </a:p>
      </dgm:t>
    </dgm:pt>
    <dgm:pt modelId="{8F0B4977-D541-4AC0-AF6D-EAC640CF270A}" type="sibTrans" cxnId="{4B3B9750-458B-41E8-8BF6-D09C953C217E}">
      <dgm:prSet/>
      <dgm:spPr/>
      <dgm:t>
        <a:bodyPr/>
        <a:lstStyle/>
        <a:p>
          <a:endParaRPr lang="cs-CZ"/>
        </a:p>
      </dgm:t>
    </dgm:pt>
    <dgm:pt modelId="{FD5B5789-9240-415C-88B9-9F7CB4CC044D}">
      <dgm:prSet/>
      <dgm:spPr/>
      <dgm:t>
        <a:bodyPr/>
        <a:lstStyle/>
        <a:p>
          <a:pPr rtl="0"/>
          <a:r>
            <a:rPr lang="cs-CZ" dirty="0" smtClean="0"/>
            <a:t>Tón  se hraje a zpívá</a:t>
          </a:r>
          <a:endParaRPr lang="cs-CZ" dirty="0"/>
        </a:p>
      </dgm:t>
    </dgm:pt>
    <dgm:pt modelId="{0E9CF453-9FA8-4063-8137-253E7A13BBB0}" type="parTrans" cxnId="{DD24B279-60FE-4E4A-AD24-919000A3C532}">
      <dgm:prSet/>
      <dgm:spPr/>
      <dgm:t>
        <a:bodyPr/>
        <a:lstStyle/>
        <a:p>
          <a:endParaRPr lang="cs-CZ"/>
        </a:p>
      </dgm:t>
    </dgm:pt>
    <dgm:pt modelId="{C689B450-8440-4CFD-8CB7-28BAA1003D82}" type="sibTrans" cxnId="{DD24B279-60FE-4E4A-AD24-919000A3C532}">
      <dgm:prSet/>
      <dgm:spPr/>
      <dgm:t>
        <a:bodyPr/>
        <a:lstStyle/>
        <a:p>
          <a:endParaRPr lang="cs-CZ"/>
        </a:p>
      </dgm:t>
    </dgm:pt>
    <dgm:pt modelId="{2CC6A11F-1E0A-469C-8A69-B14899A59E02}">
      <dgm:prSet/>
      <dgm:spPr/>
      <dgm:t>
        <a:bodyPr/>
        <a:lstStyle/>
        <a:p>
          <a:pPr rtl="0"/>
          <a:r>
            <a:rPr lang="cs-CZ" dirty="0" smtClean="0"/>
            <a:t>tóny</a:t>
          </a:r>
          <a:endParaRPr lang="cs-CZ" dirty="0"/>
        </a:p>
      </dgm:t>
    </dgm:pt>
    <dgm:pt modelId="{99CBBB57-2790-49A0-BE6C-12F7C05B7D20}" type="parTrans" cxnId="{5F81EE28-1D80-4486-9626-E89ECBBB3563}">
      <dgm:prSet/>
      <dgm:spPr/>
      <dgm:t>
        <a:bodyPr/>
        <a:lstStyle/>
        <a:p>
          <a:endParaRPr lang="cs-CZ"/>
        </a:p>
      </dgm:t>
    </dgm:pt>
    <dgm:pt modelId="{0AC5EC25-2734-4045-BC74-E19C49895B21}" type="sibTrans" cxnId="{5F81EE28-1D80-4486-9626-E89ECBBB3563}">
      <dgm:prSet/>
      <dgm:spPr/>
      <dgm:t>
        <a:bodyPr/>
        <a:lstStyle/>
        <a:p>
          <a:endParaRPr lang="cs-CZ"/>
        </a:p>
      </dgm:t>
    </dgm:pt>
    <dgm:pt modelId="{3553D31A-FFCD-4CE0-937A-C31097220797}">
      <dgm:prSet/>
      <dgm:spPr/>
      <dgm:t>
        <a:bodyPr/>
        <a:lstStyle/>
        <a:p>
          <a:endParaRPr lang="cs-CZ"/>
        </a:p>
      </dgm:t>
    </dgm:pt>
    <dgm:pt modelId="{7A047639-64A1-4117-9DE3-04C9B6433284}" type="parTrans" cxnId="{9D441031-AE29-452D-B5E7-F2014AF32627}">
      <dgm:prSet/>
      <dgm:spPr/>
      <dgm:t>
        <a:bodyPr/>
        <a:lstStyle/>
        <a:p>
          <a:endParaRPr lang="cs-CZ"/>
        </a:p>
      </dgm:t>
    </dgm:pt>
    <dgm:pt modelId="{364FF390-9779-4164-8D3C-69300E1C41EF}" type="sibTrans" cxnId="{9D441031-AE29-452D-B5E7-F2014AF32627}">
      <dgm:prSet/>
      <dgm:spPr/>
      <dgm:t>
        <a:bodyPr/>
        <a:lstStyle/>
        <a:p>
          <a:endParaRPr lang="cs-CZ"/>
        </a:p>
      </dgm:t>
    </dgm:pt>
    <dgm:pt modelId="{CA6EED5A-3FAC-4F07-B777-09F0679BFFCE}">
      <dgm:prSet/>
      <dgm:spPr/>
      <dgm:t>
        <a:bodyPr/>
        <a:lstStyle/>
        <a:p>
          <a:endParaRPr lang="cs-CZ"/>
        </a:p>
      </dgm:t>
    </dgm:pt>
    <dgm:pt modelId="{3DD3122C-89F7-468F-A8A7-FBD1A6E4F2AF}" type="parTrans" cxnId="{2C5ED5CA-6E33-4C8C-9DE6-D12A7A2EFF4D}">
      <dgm:prSet/>
      <dgm:spPr/>
      <dgm:t>
        <a:bodyPr/>
        <a:lstStyle/>
        <a:p>
          <a:endParaRPr lang="cs-CZ"/>
        </a:p>
      </dgm:t>
    </dgm:pt>
    <dgm:pt modelId="{91CFA425-99B6-4E7C-9CE9-1E27B9BCE378}" type="sibTrans" cxnId="{2C5ED5CA-6E33-4C8C-9DE6-D12A7A2EFF4D}">
      <dgm:prSet/>
      <dgm:spPr/>
      <dgm:t>
        <a:bodyPr/>
        <a:lstStyle/>
        <a:p>
          <a:endParaRPr lang="cs-CZ"/>
        </a:p>
      </dgm:t>
    </dgm:pt>
    <dgm:pt modelId="{E8C082DD-7D8B-44E8-930E-1BE02EFDB0C4}">
      <dgm:prSet/>
      <dgm:spPr/>
      <dgm:t>
        <a:bodyPr/>
        <a:lstStyle/>
        <a:p>
          <a:endParaRPr lang="cs-CZ"/>
        </a:p>
      </dgm:t>
    </dgm:pt>
    <dgm:pt modelId="{7DC201C7-10EC-47B3-88F3-8983C5E402F9}" type="parTrans" cxnId="{71571DDF-202B-43B0-9708-2F8CEEA53C21}">
      <dgm:prSet/>
      <dgm:spPr/>
      <dgm:t>
        <a:bodyPr/>
        <a:lstStyle/>
        <a:p>
          <a:endParaRPr lang="cs-CZ"/>
        </a:p>
      </dgm:t>
    </dgm:pt>
    <dgm:pt modelId="{0E3BD81E-586D-4629-8187-4172351C17D2}" type="sibTrans" cxnId="{71571DDF-202B-43B0-9708-2F8CEEA53C21}">
      <dgm:prSet/>
      <dgm:spPr/>
      <dgm:t>
        <a:bodyPr/>
        <a:lstStyle/>
        <a:p>
          <a:endParaRPr lang="cs-CZ"/>
        </a:p>
      </dgm:t>
    </dgm:pt>
    <dgm:pt modelId="{4C3B8776-B47E-4B9F-8A45-76D4AA0FD4CC}">
      <dgm:prSet/>
      <dgm:spPr/>
      <dgm:t>
        <a:bodyPr/>
        <a:lstStyle/>
        <a:p>
          <a:endParaRPr lang="cs-CZ"/>
        </a:p>
      </dgm:t>
    </dgm:pt>
    <dgm:pt modelId="{2A46F7CC-5DA3-40DE-AE56-A47B527E26A6}" type="parTrans" cxnId="{06FB4AB7-3BBB-4DA7-8A0C-DC91C3CC8D93}">
      <dgm:prSet/>
      <dgm:spPr/>
      <dgm:t>
        <a:bodyPr/>
        <a:lstStyle/>
        <a:p>
          <a:endParaRPr lang="cs-CZ"/>
        </a:p>
      </dgm:t>
    </dgm:pt>
    <dgm:pt modelId="{6036AD4F-0E89-4D19-B578-39F9B7B9F159}" type="sibTrans" cxnId="{06FB4AB7-3BBB-4DA7-8A0C-DC91C3CC8D93}">
      <dgm:prSet/>
      <dgm:spPr/>
      <dgm:t>
        <a:bodyPr/>
        <a:lstStyle/>
        <a:p>
          <a:endParaRPr lang="cs-CZ"/>
        </a:p>
      </dgm:t>
    </dgm:pt>
    <dgm:pt modelId="{5171E11F-C700-40C5-A16F-539EB5D88B7E}" type="pres">
      <dgm:prSet presAssocID="{3654AC9D-3DA8-40B0-8647-C365B2ACB208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A8C3DB8-3670-4CBF-A9E8-7D92043676A3}" type="pres">
      <dgm:prSet presAssocID="{3654AC9D-3DA8-40B0-8647-C365B2ACB208}" presName="ellipse" presStyleLbl="trBgShp" presStyleIdx="0" presStyleCnt="1"/>
      <dgm:spPr/>
    </dgm:pt>
    <dgm:pt modelId="{C4C28CC8-E7E2-474E-9EDA-7487BFD3666B}" type="pres">
      <dgm:prSet presAssocID="{3654AC9D-3DA8-40B0-8647-C365B2ACB208}" presName="arrow1" presStyleLbl="fgShp" presStyleIdx="0" presStyleCnt="1"/>
      <dgm:spPr/>
    </dgm:pt>
    <dgm:pt modelId="{F69425C3-3CE4-4713-BC55-F33A6177BB6A}" type="pres">
      <dgm:prSet presAssocID="{3654AC9D-3DA8-40B0-8647-C365B2ACB208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2574B0-E94D-4A93-BCB7-125C4867391E}" type="pres">
      <dgm:prSet presAssocID="{FA74BCFC-BD7A-431C-B535-9F0E05DA2E1E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E43C2F-63A2-46E0-BE13-9D2EC802BA3A}" type="pres">
      <dgm:prSet presAssocID="{FD5B5789-9240-415C-88B9-9F7CB4CC044D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A970E-A813-4672-A22D-75A3B513B6E5}" type="pres">
      <dgm:prSet presAssocID="{2CC6A11F-1E0A-469C-8A69-B14899A59E02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104133-40AC-47AE-8E0A-AED5EAE12198}" type="pres">
      <dgm:prSet presAssocID="{3654AC9D-3DA8-40B0-8647-C365B2ACB208}" presName="funnel" presStyleLbl="trAlignAcc1" presStyleIdx="0" presStyleCnt="1"/>
      <dgm:spPr/>
    </dgm:pt>
  </dgm:ptLst>
  <dgm:cxnLst>
    <dgm:cxn modelId="{99FA6B2A-9269-4F99-9D0B-CA9FF5F28D1B}" srcId="{3654AC9D-3DA8-40B0-8647-C365B2ACB208}" destId="{84DFC878-8DEB-49D3-9097-F4919D1ECDC9}" srcOrd="0" destOrd="0" parTransId="{91146397-9238-438B-8A81-15D22E2E5D60}" sibTransId="{4BB0420D-EB20-44A4-B4E5-2350873F9652}"/>
    <dgm:cxn modelId="{06FB4AB7-3BBB-4DA7-8A0C-DC91C3CC8D93}" srcId="{3654AC9D-3DA8-40B0-8647-C365B2ACB208}" destId="{4C3B8776-B47E-4B9F-8A45-76D4AA0FD4CC}" srcOrd="7" destOrd="0" parTransId="{2A46F7CC-5DA3-40DE-AE56-A47B527E26A6}" sibTransId="{6036AD4F-0E89-4D19-B578-39F9B7B9F159}"/>
    <dgm:cxn modelId="{5F81EE28-1D80-4486-9626-E89ECBBB3563}" srcId="{3654AC9D-3DA8-40B0-8647-C365B2ACB208}" destId="{2CC6A11F-1E0A-469C-8A69-B14899A59E02}" srcOrd="3" destOrd="0" parTransId="{99CBBB57-2790-49A0-BE6C-12F7C05B7D20}" sibTransId="{0AC5EC25-2734-4045-BC74-E19C49895B21}"/>
    <dgm:cxn modelId="{D472102D-3241-4A4B-A177-493F0A717232}" type="presOf" srcId="{84DFC878-8DEB-49D3-9097-F4919D1ECDC9}" destId="{24BA970E-A813-4672-A22D-75A3B513B6E5}" srcOrd="0" destOrd="0" presId="urn:microsoft.com/office/officeart/2005/8/layout/funnel1"/>
    <dgm:cxn modelId="{4B3B9750-458B-41E8-8BF6-D09C953C217E}" srcId="{3654AC9D-3DA8-40B0-8647-C365B2ACB208}" destId="{FA74BCFC-BD7A-431C-B535-9F0E05DA2E1E}" srcOrd="1" destOrd="0" parTransId="{AC4E8E42-1819-41B3-ABE1-A5ADEBA8C793}" sibTransId="{8F0B4977-D541-4AC0-AF6D-EAC640CF270A}"/>
    <dgm:cxn modelId="{3F2A5F05-5DFB-410D-B5CB-45ED3231842F}" type="presOf" srcId="{FA74BCFC-BD7A-431C-B535-9F0E05DA2E1E}" destId="{CEE43C2F-63A2-46E0-BE13-9D2EC802BA3A}" srcOrd="0" destOrd="0" presId="urn:microsoft.com/office/officeart/2005/8/layout/funnel1"/>
    <dgm:cxn modelId="{71571DDF-202B-43B0-9708-2F8CEEA53C21}" srcId="{3654AC9D-3DA8-40B0-8647-C365B2ACB208}" destId="{E8C082DD-7D8B-44E8-930E-1BE02EFDB0C4}" srcOrd="6" destOrd="0" parTransId="{7DC201C7-10EC-47B3-88F3-8983C5E402F9}" sibTransId="{0E3BD81E-586D-4629-8187-4172351C17D2}"/>
    <dgm:cxn modelId="{2C5ED5CA-6E33-4C8C-9DE6-D12A7A2EFF4D}" srcId="{3654AC9D-3DA8-40B0-8647-C365B2ACB208}" destId="{CA6EED5A-3FAC-4F07-B777-09F0679BFFCE}" srcOrd="5" destOrd="0" parTransId="{3DD3122C-89F7-468F-A8A7-FBD1A6E4F2AF}" sibTransId="{91CFA425-99B6-4E7C-9CE9-1E27B9BCE378}"/>
    <dgm:cxn modelId="{A38BE262-BDD5-4467-93C8-702BF3171AD2}" type="presOf" srcId="{FD5B5789-9240-415C-88B9-9F7CB4CC044D}" destId="{5D2574B0-E94D-4A93-BCB7-125C4867391E}" srcOrd="0" destOrd="0" presId="urn:microsoft.com/office/officeart/2005/8/layout/funnel1"/>
    <dgm:cxn modelId="{82179B37-7324-49E9-B455-B0FA8798F7BD}" type="presOf" srcId="{3654AC9D-3DA8-40B0-8647-C365B2ACB208}" destId="{5171E11F-C700-40C5-A16F-539EB5D88B7E}" srcOrd="0" destOrd="0" presId="urn:microsoft.com/office/officeart/2005/8/layout/funnel1"/>
    <dgm:cxn modelId="{49861441-6176-4438-BDD7-138C63D4E169}" type="presOf" srcId="{2CC6A11F-1E0A-469C-8A69-B14899A59E02}" destId="{F69425C3-3CE4-4713-BC55-F33A6177BB6A}" srcOrd="0" destOrd="0" presId="urn:microsoft.com/office/officeart/2005/8/layout/funnel1"/>
    <dgm:cxn modelId="{9D441031-AE29-452D-B5E7-F2014AF32627}" srcId="{3654AC9D-3DA8-40B0-8647-C365B2ACB208}" destId="{3553D31A-FFCD-4CE0-937A-C31097220797}" srcOrd="4" destOrd="0" parTransId="{7A047639-64A1-4117-9DE3-04C9B6433284}" sibTransId="{364FF390-9779-4164-8D3C-69300E1C41EF}"/>
    <dgm:cxn modelId="{DD24B279-60FE-4E4A-AD24-919000A3C532}" srcId="{3654AC9D-3DA8-40B0-8647-C365B2ACB208}" destId="{FD5B5789-9240-415C-88B9-9F7CB4CC044D}" srcOrd="2" destOrd="0" parTransId="{0E9CF453-9FA8-4063-8137-253E7A13BBB0}" sibTransId="{C689B450-8440-4CFD-8CB7-28BAA1003D82}"/>
    <dgm:cxn modelId="{74467D27-70CC-47C7-9175-463F78EF1177}" type="presParOf" srcId="{5171E11F-C700-40C5-A16F-539EB5D88B7E}" destId="{CA8C3DB8-3670-4CBF-A9E8-7D92043676A3}" srcOrd="0" destOrd="0" presId="urn:microsoft.com/office/officeart/2005/8/layout/funnel1"/>
    <dgm:cxn modelId="{16ABC41C-A227-4DA9-9E4A-EA171ACF618D}" type="presParOf" srcId="{5171E11F-C700-40C5-A16F-539EB5D88B7E}" destId="{C4C28CC8-E7E2-474E-9EDA-7487BFD3666B}" srcOrd="1" destOrd="0" presId="urn:microsoft.com/office/officeart/2005/8/layout/funnel1"/>
    <dgm:cxn modelId="{1D3A58C0-68F6-40A5-B7CA-B7FEDEDC9B19}" type="presParOf" srcId="{5171E11F-C700-40C5-A16F-539EB5D88B7E}" destId="{F69425C3-3CE4-4713-BC55-F33A6177BB6A}" srcOrd="2" destOrd="0" presId="urn:microsoft.com/office/officeart/2005/8/layout/funnel1"/>
    <dgm:cxn modelId="{15617F46-A72C-4A65-A5F4-1948BE7553AD}" type="presParOf" srcId="{5171E11F-C700-40C5-A16F-539EB5D88B7E}" destId="{5D2574B0-E94D-4A93-BCB7-125C4867391E}" srcOrd="3" destOrd="0" presId="urn:microsoft.com/office/officeart/2005/8/layout/funnel1"/>
    <dgm:cxn modelId="{D39EDE00-5501-4B25-915A-225055F6C429}" type="presParOf" srcId="{5171E11F-C700-40C5-A16F-539EB5D88B7E}" destId="{CEE43C2F-63A2-46E0-BE13-9D2EC802BA3A}" srcOrd="4" destOrd="0" presId="urn:microsoft.com/office/officeart/2005/8/layout/funnel1"/>
    <dgm:cxn modelId="{9858AA8B-7B05-4BDE-93C0-862166FC240F}" type="presParOf" srcId="{5171E11F-C700-40C5-A16F-539EB5D88B7E}" destId="{24BA970E-A813-4672-A22D-75A3B513B6E5}" srcOrd="5" destOrd="0" presId="urn:microsoft.com/office/officeart/2005/8/layout/funnel1"/>
    <dgm:cxn modelId="{E05052D7-24C9-4D08-91AD-FEE7A7489ADF}" type="presParOf" srcId="{5171E11F-C700-40C5-A16F-539EB5D88B7E}" destId="{7F104133-40AC-47AE-8E0A-AED5EAE12198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 tón, zvuk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B934F-9F23-47CF-B695-11031E0DBEA0}">
      <dsp:nvSpPr>
        <dsp:cNvPr id="0" name=""/>
        <dsp:cNvSpPr/>
      </dsp:nvSpPr>
      <dsp:spPr>
        <a:xfrm>
          <a:off x="1208019" y="2152"/>
          <a:ext cx="2583805" cy="12919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Zvuky vydávají věci, činnosti</a:t>
          </a:r>
          <a:endParaRPr lang="cs-CZ" sz="2800" kern="1200" dirty="0"/>
        </a:p>
      </dsp:txBody>
      <dsp:txXfrm>
        <a:off x="1245858" y="39991"/>
        <a:ext cx="2508127" cy="1216224"/>
      </dsp:txXfrm>
    </dsp:sp>
    <dsp:sp modelId="{B97C0661-9341-44C9-B905-8D2DE52B2A58}">
      <dsp:nvSpPr>
        <dsp:cNvPr id="0" name=""/>
        <dsp:cNvSpPr/>
      </dsp:nvSpPr>
      <dsp:spPr>
        <a:xfrm>
          <a:off x="1466399" y="1294054"/>
          <a:ext cx="258380" cy="9689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8926"/>
              </a:lnTo>
              <a:lnTo>
                <a:pt x="258380" y="96892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18A8BB-596F-40DF-9BAE-EB273C2796B1}">
      <dsp:nvSpPr>
        <dsp:cNvPr id="0" name=""/>
        <dsp:cNvSpPr/>
      </dsp:nvSpPr>
      <dsp:spPr>
        <a:xfrm>
          <a:off x="1724780" y="1617030"/>
          <a:ext cx="2067044" cy="12919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Auto troubí</a:t>
          </a:r>
          <a:endParaRPr lang="cs-CZ" sz="2400" kern="1200" dirty="0"/>
        </a:p>
      </dsp:txBody>
      <dsp:txXfrm>
        <a:off x="1762619" y="1654869"/>
        <a:ext cx="1991366" cy="1216224"/>
      </dsp:txXfrm>
    </dsp:sp>
    <dsp:sp modelId="{0C433B7A-A288-4F29-844D-6F17ED8B4D4C}">
      <dsp:nvSpPr>
        <dsp:cNvPr id="0" name=""/>
        <dsp:cNvSpPr/>
      </dsp:nvSpPr>
      <dsp:spPr>
        <a:xfrm>
          <a:off x="1466399" y="1294054"/>
          <a:ext cx="258380" cy="25838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83805"/>
              </a:lnTo>
              <a:lnTo>
                <a:pt x="258380" y="25838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70BFCC-06AB-4522-A3AB-CFBCC82C39F9}">
      <dsp:nvSpPr>
        <dsp:cNvPr id="0" name=""/>
        <dsp:cNvSpPr/>
      </dsp:nvSpPr>
      <dsp:spPr>
        <a:xfrm>
          <a:off x="1724780" y="3231908"/>
          <a:ext cx="2067044" cy="12919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Zaklepání na dveře</a:t>
          </a:r>
          <a:endParaRPr lang="cs-CZ" sz="2700" kern="1200" dirty="0"/>
        </a:p>
      </dsp:txBody>
      <dsp:txXfrm>
        <a:off x="1762619" y="3269747"/>
        <a:ext cx="1991366" cy="1216224"/>
      </dsp:txXfrm>
    </dsp:sp>
    <dsp:sp modelId="{2AAA9524-4663-4FBC-89D8-8EF990DA38DD}">
      <dsp:nvSpPr>
        <dsp:cNvPr id="0" name=""/>
        <dsp:cNvSpPr/>
      </dsp:nvSpPr>
      <dsp:spPr>
        <a:xfrm>
          <a:off x="4437775" y="2152"/>
          <a:ext cx="2583805" cy="12919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Tóny vydávají hudební nástroje</a:t>
          </a:r>
          <a:endParaRPr lang="cs-CZ" sz="2400" kern="1200" dirty="0"/>
        </a:p>
      </dsp:txBody>
      <dsp:txXfrm>
        <a:off x="4475614" y="39991"/>
        <a:ext cx="2508127" cy="1216224"/>
      </dsp:txXfrm>
    </dsp:sp>
    <dsp:sp modelId="{607BF553-26A4-4281-9B3D-6CFFB93C0D71}">
      <dsp:nvSpPr>
        <dsp:cNvPr id="0" name=""/>
        <dsp:cNvSpPr/>
      </dsp:nvSpPr>
      <dsp:spPr>
        <a:xfrm>
          <a:off x="4696156" y="1294054"/>
          <a:ext cx="258380" cy="9689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8926"/>
              </a:lnTo>
              <a:lnTo>
                <a:pt x="258380" y="96892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8AA397-2ED0-4F78-9F9C-8AA045E596F4}">
      <dsp:nvSpPr>
        <dsp:cNvPr id="0" name=""/>
        <dsp:cNvSpPr/>
      </dsp:nvSpPr>
      <dsp:spPr>
        <a:xfrm>
          <a:off x="4954536" y="1617030"/>
          <a:ext cx="2067044" cy="12919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Píseň se zpívá</a:t>
          </a:r>
          <a:endParaRPr lang="cs-CZ" sz="2700" kern="1200" dirty="0"/>
        </a:p>
      </dsp:txBody>
      <dsp:txXfrm>
        <a:off x="4992375" y="1654869"/>
        <a:ext cx="1991366" cy="1216224"/>
      </dsp:txXfrm>
    </dsp:sp>
    <dsp:sp modelId="{D69B4045-ED47-4DEA-A4B9-1ED76D19818E}">
      <dsp:nvSpPr>
        <dsp:cNvPr id="0" name=""/>
        <dsp:cNvSpPr/>
      </dsp:nvSpPr>
      <dsp:spPr>
        <a:xfrm>
          <a:off x="4696156" y="1294054"/>
          <a:ext cx="258380" cy="25838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83805"/>
              </a:lnTo>
              <a:lnTo>
                <a:pt x="258380" y="25838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2466B0-9EB5-463C-9003-8ED5FE63ADB1}">
      <dsp:nvSpPr>
        <dsp:cNvPr id="0" name=""/>
        <dsp:cNvSpPr/>
      </dsp:nvSpPr>
      <dsp:spPr>
        <a:xfrm>
          <a:off x="4954536" y="3231908"/>
          <a:ext cx="2067044" cy="12919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Hudební nástroj hraje skladbu</a:t>
          </a:r>
          <a:endParaRPr lang="cs-CZ" sz="2700" kern="1200" dirty="0"/>
        </a:p>
      </dsp:txBody>
      <dsp:txXfrm>
        <a:off x="4992375" y="3269747"/>
        <a:ext cx="1991366" cy="12162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A3A05E-0243-4447-B681-1661D8A6C2F3}">
      <dsp:nvSpPr>
        <dsp:cNvPr id="0" name=""/>
        <dsp:cNvSpPr/>
      </dsp:nvSpPr>
      <dsp:spPr>
        <a:xfrm>
          <a:off x="368775" y="926068"/>
          <a:ext cx="4374198" cy="4374198"/>
        </a:xfrm>
        <a:prstGeom prst="blockArc">
          <a:avLst>
            <a:gd name="adj1" fmla="val 9000000"/>
            <a:gd name="adj2" fmla="val 16200000"/>
            <a:gd name="adj3" fmla="val 4636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5450C-3B1B-4136-B9FB-4372A626783D}">
      <dsp:nvSpPr>
        <dsp:cNvPr id="0" name=""/>
        <dsp:cNvSpPr/>
      </dsp:nvSpPr>
      <dsp:spPr>
        <a:xfrm>
          <a:off x="368775" y="926068"/>
          <a:ext cx="4374198" cy="4374198"/>
        </a:xfrm>
        <a:prstGeom prst="blockArc">
          <a:avLst>
            <a:gd name="adj1" fmla="val 1800000"/>
            <a:gd name="adj2" fmla="val 9000000"/>
            <a:gd name="adj3" fmla="val 4636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A5911-32D9-461A-A59F-EA1D033343C2}">
      <dsp:nvSpPr>
        <dsp:cNvPr id="0" name=""/>
        <dsp:cNvSpPr/>
      </dsp:nvSpPr>
      <dsp:spPr>
        <a:xfrm>
          <a:off x="368775" y="926068"/>
          <a:ext cx="4374198" cy="4374198"/>
        </a:xfrm>
        <a:prstGeom prst="blockArc">
          <a:avLst>
            <a:gd name="adj1" fmla="val 16200000"/>
            <a:gd name="adj2" fmla="val 1800000"/>
            <a:gd name="adj3" fmla="val 463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08DDE-A27D-405C-8C45-576709194DB5}">
      <dsp:nvSpPr>
        <dsp:cNvPr id="0" name=""/>
        <dsp:cNvSpPr/>
      </dsp:nvSpPr>
      <dsp:spPr>
        <a:xfrm>
          <a:off x="1568456" y="2155830"/>
          <a:ext cx="2011753" cy="20117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Zvuky</a:t>
          </a:r>
          <a:endParaRPr lang="cs-CZ" sz="4400" kern="1200" dirty="0"/>
        </a:p>
      </dsp:txBody>
      <dsp:txXfrm>
        <a:off x="1863070" y="2450444"/>
        <a:ext cx="1422525" cy="1422525"/>
      </dsp:txXfrm>
    </dsp:sp>
    <dsp:sp modelId="{BCB4EC3A-76D7-4BE6-BD92-43842A33A241}">
      <dsp:nvSpPr>
        <dsp:cNvPr id="0" name=""/>
        <dsp:cNvSpPr/>
      </dsp:nvSpPr>
      <dsp:spPr>
        <a:xfrm>
          <a:off x="1851761" y="272651"/>
          <a:ext cx="1408227" cy="14082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 troubí</a:t>
          </a:r>
          <a:endParaRPr lang="cs-CZ" sz="2100" kern="1200" dirty="0"/>
        </a:p>
      </dsp:txBody>
      <dsp:txXfrm>
        <a:off x="2057991" y="478881"/>
        <a:ext cx="995767" cy="995767"/>
      </dsp:txXfrm>
    </dsp:sp>
    <dsp:sp modelId="{088029DB-D046-4B3A-A897-E56DDFE8EF5F}">
      <dsp:nvSpPr>
        <dsp:cNvPr id="0" name=""/>
        <dsp:cNvSpPr/>
      </dsp:nvSpPr>
      <dsp:spPr>
        <a:xfrm>
          <a:off x="3701940" y="3477256"/>
          <a:ext cx="1408227" cy="1408227"/>
        </a:xfrm>
        <a:prstGeom prst="ellips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Dveře bouchají</a:t>
          </a:r>
          <a:endParaRPr lang="cs-CZ" sz="2100" kern="1200" dirty="0"/>
        </a:p>
      </dsp:txBody>
      <dsp:txXfrm>
        <a:off x="3908170" y="3683486"/>
        <a:ext cx="995767" cy="995767"/>
      </dsp:txXfrm>
    </dsp:sp>
    <dsp:sp modelId="{59869AC7-8277-4022-91D6-005AE4DC72F1}">
      <dsp:nvSpPr>
        <dsp:cNvPr id="0" name=""/>
        <dsp:cNvSpPr/>
      </dsp:nvSpPr>
      <dsp:spPr>
        <a:xfrm>
          <a:off x="1581" y="3477256"/>
          <a:ext cx="1408227" cy="1408227"/>
        </a:xfrm>
        <a:prstGeom prst="ellips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 pes štěká</a:t>
          </a:r>
          <a:endParaRPr lang="cs-CZ" sz="2100" kern="1200" dirty="0"/>
        </a:p>
      </dsp:txBody>
      <dsp:txXfrm>
        <a:off x="207811" y="3683486"/>
        <a:ext cx="995767" cy="9957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7F0E23-8B57-46FC-BA5D-9DC5E19E8234}">
      <dsp:nvSpPr>
        <dsp:cNvPr id="0" name=""/>
        <dsp:cNvSpPr/>
      </dsp:nvSpPr>
      <dsp:spPr>
        <a:xfrm>
          <a:off x="0" y="1393031"/>
          <a:ext cx="3067050" cy="306705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F9E028-4B43-4AFF-8DDE-7EF7982F12DF}">
      <dsp:nvSpPr>
        <dsp:cNvPr id="0" name=""/>
        <dsp:cNvSpPr/>
      </dsp:nvSpPr>
      <dsp:spPr>
        <a:xfrm>
          <a:off x="1533525" y="1393031"/>
          <a:ext cx="3578225" cy="30670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Tóny</a:t>
          </a:r>
          <a:endParaRPr lang="cs-CZ" sz="1800" kern="1200" dirty="0"/>
        </a:p>
      </dsp:txBody>
      <dsp:txXfrm>
        <a:off x="1533525" y="1393031"/>
        <a:ext cx="3578225" cy="651748"/>
      </dsp:txXfrm>
    </dsp:sp>
    <dsp:sp modelId="{4365C0DF-9024-4452-AFEC-45CB785754AE}">
      <dsp:nvSpPr>
        <dsp:cNvPr id="0" name=""/>
        <dsp:cNvSpPr/>
      </dsp:nvSpPr>
      <dsp:spPr>
        <a:xfrm>
          <a:off x="402550" y="2044779"/>
          <a:ext cx="2261949" cy="2261949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72969"/>
            <a:satOff val="-477"/>
            <a:lumOff val="81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B6CDB-515C-439E-A933-BF294225F3FC}">
      <dsp:nvSpPr>
        <dsp:cNvPr id="0" name=""/>
        <dsp:cNvSpPr/>
      </dsp:nvSpPr>
      <dsp:spPr>
        <a:xfrm>
          <a:off x="1533525" y="2044779"/>
          <a:ext cx="3578225" cy="22619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72969"/>
              <a:satOff val="-477"/>
              <a:lumOff val="81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Hudební nástroje</a:t>
          </a:r>
          <a:endParaRPr lang="cs-CZ" sz="1800" kern="1200" dirty="0"/>
        </a:p>
      </dsp:txBody>
      <dsp:txXfrm>
        <a:off x="1533525" y="2044779"/>
        <a:ext cx="3578225" cy="651748"/>
      </dsp:txXfrm>
    </dsp:sp>
    <dsp:sp modelId="{D505FA77-0F72-43BF-B3E8-9AC466660E92}">
      <dsp:nvSpPr>
        <dsp:cNvPr id="0" name=""/>
        <dsp:cNvSpPr/>
      </dsp:nvSpPr>
      <dsp:spPr>
        <a:xfrm>
          <a:off x="805100" y="2696527"/>
          <a:ext cx="1456848" cy="1456848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145938"/>
            <a:satOff val="-954"/>
            <a:lumOff val="163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0951A-4DE5-450E-847F-FA1AF8391D9D}">
      <dsp:nvSpPr>
        <dsp:cNvPr id="0" name=""/>
        <dsp:cNvSpPr/>
      </dsp:nvSpPr>
      <dsp:spPr>
        <a:xfrm>
          <a:off x="1533525" y="2696527"/>
          <a:ext cx="3578225" cy="1456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145938"/>
              <a:satOff val="-954"/>
              <a:lumOff val="163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Lidský hlas při zpěvu</a:t>
          </a:r>
          <a:endParaRPr lang="cs-CZ" sz="1800" kern="1200" dirty="0"/>
        </a:p>
      </dsp:txBody>
      <dsp:txXfrm>
        <a:off x="1533525" y="2696527"/>
        <a:ext cx="3578225" cy="651748"/>
      </dsp:txXfrm>
    </dsp:sp>
    <dsp:sp modelId="{269A0363-AE39-46C6-899B-46050B738AB6}">
      <dsp:nvSpPr>
        <dsp:cNvPr id="0" name=""/>
        <dsp:cNvSpPr/>
      </dsp:nvSpPr>
      <dsp:spPr>
        <a:xfrm>
          <a:off x="1207650" y="3348275"/>
          <a:ext cx="651748" cy="651748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218907"/>
            <a:satOff val="-1431"/>
            <a:lumOff val="2455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D9F38-F12E-483B-985B-0D9993A6665C}">
      <dsp:nvSpPr>
        <dsp:cNvPr id="0" name=""/>
        <dsp:cNvSpPr/>
      </dsp:nvSpPr>
      <dsp:spPr>
        <a:xfrm>
          <a:off x="1533525" y="3348275"/>
          <a:ext cx="3578225" cy="6517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218907"/>
              <a:satOff val="-1431"/>
              <a:lumOff val="245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Tón- hudební zvuk- lze zahrát nebo zazpívat</a:t>
          </a:r>
          <a:endParaRPr lang="cs-CZ" sz="1800" kern="1200" dirty="0"/>
        </a:p>
      </dsp:txBody>
      <dsp:txXfrm>
        <a:off x="1533525" y="3348275"/>
        <a:ext cx="3578225" cy="6517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8C3DB8-3670-4CBF-A9E8-7D92043676A3}">
      <dsp:nvSpPr>
        <dsp:cNvPr id="0" name=""/>
        <dsp:cNvSpPr/>
      </dsp:nvSpPr>
      <dsp:spPr>
        <a:xfrm>
          <a:off x="2284613" y="183867"/>
          <a:ext cx="3649057" cy="1267269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C28CC8-E7E2-474E-9EDA-7487BFD3666B}">
      <dsp:nvSpPr>
        <dsp:cNvPr id="0" name=""/>
        <dsp:cNvSpPr/>
      </dsp:nvSpPr>
      <dsp:spPr>
        <a:xfrm>
          <a:off x="3761209" y="3286980"/>
          <a:ext cx="707181" cy="452596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9425C3-3CE4-4713-BC55-F33A6177BB6A}">
      <dsp:nvSpPr>
        <dsp:cNvPr id="0" name=""/>
        <dsp:cNvSpPr/>
      </dsp:nvSpPr>
      <dsp:spPr>
        <a:xfrm>
          <a:off x="2417563" y="3649057"/>
          <a:ext cx="3394472" cy="84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zvuky</a:t>
          </a:r>
          <a:endParaRPr lang="cs-CZ" sz="3000" kern="1200" dirty="0"/>
        </a:p>
      </dsp:txBody>
      <dsp:txXfrm>
        <a:off x="2417563" y="3649057"/>
        <a:ext cx="3394472" cy="848618"/>
      </dsp:txXfrm>
    </dsp:sp>
    <dsp:sp modelId="{5D2574B0-E94D-4A93-BCB7-125C4867391E}">
      <dsp:nvSpPr>
        <dsp:cNvPr id="0" name=""/>
        <dsp:cNvSpPr/>
      </dsp:nvSpPr>
      <dsp:spPr>
        <a:xfrm>
          <a:off x="3611286" y="1549010"/>
          <a:ext cx="1272927" cy="12729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 houká</a:t>
          </a:r>
          <a:endParaRPr lang="cs-CZ" sz="2000" kern="1200" dirty="0"/>
        </a:p>
      </dsp:txBody>
      <dsp:txXfrm>
        <a:off x="3797702" y="1735426"/>
        <a:ext cx="900095" cy="900095"/>
      </dsp:txXfrm>
    </dsp:sp>
    <dsp:sp modelId="{A096B609-EDA9-434A-8121-38172228100E}">
      <dsp:nvSpPr>
        <dsp:cNvPr id="0" name=""/>
        <dsp:cNvSpPr/>
      </dsp:nvSpPr>
      <dsp:spPr>
        <a:xfrm>
          <a:off x="2700436" y="594032"/>
          <a:ext cx="1272927" cy="127292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Pes štěká</a:t>
          </a:r>
          <a:endParaRPr lang="cs-CZ" sz="2000" kern="1200" dirty="0"/>
        </a:p>
      </dsp:txBody>
      <dsp:txXfrm>
        <a:off x="2886852" y="780448"/>
        <a:ext cx="900095" cy="900095"/>
      </dsp:txXfrm>
    </dsp:sp>
    <dsp:sp modelId="{B0381548-EA64-49D2-968C-512138410598}">
      <dsp:nvSpPr>
        <dsp:cNvPr id="0" name=""/>
        <dsp:cNvSpPr/>
      </dsp:nvSpPr>
      <dsp:spPr>
        <a:xfrm>
          <a:off x="4001650" y="286267"/>
          <a:ext cx="1272927" cy="12729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Židle spadla na zem                                         </a:t>
          </a:r>
          <a:endParaRPr lang="cs-CZ" sz="2000" kern="1200" dirty="0"/>
        </a:p>
      </dsp:txBody>
      <dsp:txXfrm>
        <a:off x="4188066" y="472683"/>
        <a:ext cx="900095" cy="900095"/>
      </dsp:txXfrm>
    </dsp:sp>
    <dsp:sp modelId="{7F104133-40AC-47AE-8E0A-AED5EAE12198}">
      <dsp:nvSpPr>
        <dsp:cNvPr id="0" name=""/>
        <dsp:cNvSpPr/>
      </dsp:nvSpPr>
      <dsp:spPr>
        <a:xfrm>
          <a:off x="2134691" y="28287"/>
          <a:ext cx="3960217" cy="31681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8C3DB8-3670-4CBF-A9E8-7D92043676A3}">
      <dsp:nvSpPr>
        <dsp:cNvPr id="0" name=""/>
        <dsp:cNvSpPr/>
      </dsp:nvSpPr>
      <dsp:spPr>
        <a:xfrm>
          <a:off x="2284613" y="183867"/>
          <a:ext cx="3649057" cy="1267269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C28CC8-E7E2-474E-9EDA-7487BFD3666B}">
      <dsp:nvSpPr>
        <dsp:cNvPr id="0" name=""/>
        <dsp:cNvSpPr/>
      </dsp:nvSpPr>
      <dsp:spPr>
        <a:xfrm>
          <a:off x="3761209" y="3286980"/>
          <a:ext cx="707181" cy="452596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9425C3-3CE4-4713-BC55-F33A6177BB6A}">
      <dsp:nvSpPr>
        <dsp:cNvPr id="0" name=""/>
        <dsp:cNvSpPr/>
      </dsp:nvSpPr>
      <dsp:spPr>
        <a:xfrm>
          <a:off x="2417563" y="3649057"/>
          <a:ext cx="3394472" cy="84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tóny</a:t>
          </a:r>
          <a:endParaRPr lang="cs-CZ" sz="3000" kern="1200" dirty="0"/>
        </a:p>
      </dsp:txBody>
      <dsp:txXfrm>
        <a:off x="2417563" y="3649057"/>
        <a:ext cx="3394472" cy="848618"/>
      </dsp:txXfrm>
    </dsp:sp>
    <dsp:sp modelId="{5D2574B0-E94D-4A93-BCB7-125C4867391E}">
      <dsp:nvSpPr>
        <dsp:cNvPr id="0" name=""/>
        <dsp:cNvSpPr/>
      </dsp:nvSpPr>
      <dsp:spPr>
        <a:xfrm>
          <a:off x="3611286" y="1549010"/>
          <a:ext cx="1272927" cy="12729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Tón  se hraje a zpívá</a:t>
          </a:r>
          <a:endParaRPr lang="cs-CZ" sz="2000" kern="1200" dirty="0"/>
        </a:p>
      </dsp:txBody>
      <dsp:txXfrm>
        <a:off x="3797702" y="1735426"/>
        <a:ext cx="900095" cy="900095"/>
      </dsp:txXfrm>
    </dsp:sp>
    <dsp:sp modelId="{CEE43C2F-63A2-46E0-BE13-9D2EC802BA3A}">
      <dsp:nvSpPr>
        <dsp:cNvPr id="0" name=""/>
        <dsp:cNvSpPr/>
      </dsp:nvSpPr>
      <dsp:spPr>
        <a:xfrm>
          <a:off x="2700436" y="594032"/>
          <a:ext cx="1272927" cy="127292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Píseň se zpívá</a:t>
          </a:r>
          <a:endParaRPr lang="cs-CZ" sz="2000" kern="1200" dirty="0"/>
        </a:p>
      </dsp:txBody>
      <dsp:txXfrm>
        <a:off x="2886852" y="780448"/>
        <a:ext cx="900095" cy="900095"/>
      </dsp:txXfrm>
    </dsp:sp>
    <dsp:sp modelId="{24BA970E-A813-4672-A22D-75A3B513B6E5}">
      <dsp:nvSpPr>
        <dsp:cNvPr id="0" name=""/>
        <dsp:cNvSpPr/>
      </dsp:nvSpPr>
      <dsp:spPr>
        <a:xfrm>
          <a:off x="4001650" y="286267"/>
          <a:ext cx="1272927" cy="12729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Housle hrají                                       </a:t>
          </a:r>
          <a:endParaRPr lang="cs-CZ" sz="2000" kern="1200" dirty="0"/>
        </a:p>
      </dsp:txBody>
      <dsp:txXfrm>
        <a:off x="4188066" y="472683"/>
        <a:ext cx="900095" cy="900095"/>
      </dsp:txXfrm>
    </dsp:sp>
    <dsp:sp modelId="{7F104133-40AC-47AE-8E0A-AED5EAE12198}">
      <dsp:nvSpPr>
        <dsp:cNvPr id="0" name=""/>
        <dsp:cNvSpPr/>
      </dsp:nvSpPr>
      <dsp:spPr>
        <a:xfrm>
          <a:off x="2134691" y="28287"/>
          <a:ext cx="3960217" cy="31681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9D61A-3B51-4D56-ABAF-4E3DBFB0E0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F12EA-0DC9-45E4-BA00-2D2906939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978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3C6CE1-2FC7-4427-86BE-2A8CAEEC0D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6000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B2141F-1E59-4C3E-977A-2CFFAB3615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3131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C8EDC4-A650-4A4A-802B-5A5A23311E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628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9725"/>
            <a:ext cx="3541713" cy="48434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51313" y="1609725"/>
            <a:ext cx="3541712" cy="48434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01A749-A61F-4138-9242-6D018A55C6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872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E7C5C0-69CE-4EF1-9107-2E7F99390FA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4868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627520-CDFA-420E-87E9-AC35C79356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2623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1ED2DF-A330-441D-8D04-7510C9F31F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1348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91526D-67BF-4E49-90F4-E0DCDE60DD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0154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8C286D-87CF-429F-8CF7-8EB9EAC95E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6464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CC2F99-2C95-4E3C-AAC1-BAB33D8B66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0099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84863" y="257175"/>
            <a:ext cx="1808162" cy="61960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57175"/>
            <a:ext cx="5275263" cy="61960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7B4CEE-444C-4DC4-8731-C476E8B517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160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7175"/>
            <a:ext cx="7235825" cy="12033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9725"/>
            <a:ext cx="3541713" cy="48434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151313" y="1609725"/>
            <a:ext cx="3541712" cy="48434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2F2DD5-726B-471F-AE58-70441B6B99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755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7175"/>
            <a:ext cx="7235825" cy="12033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9725"/>
            <a:ext cx="3541713" cy="48434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151313" y="1609725"/>
            <a:ext cx="3541712" cy="23447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151313" y="4106863"/>
            <a:ext cx="3541712" cy="23463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304B8-C145-4849-BBE9-77E9CC15A1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9711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7175"/>
            <a:ext cx="7235825" cy="12033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9725"/>
            <a:ext cx="3541713" cy="48434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151313" y="1609725"/>
            <a:ext cx="3541712" cy="48434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D2CDD9-8890-43A7-A1E5-BAEE5BF350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09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7175"/>
            <a:ext cx="7235825" cy="12033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9725"/>
            <a:ext cx="3541713" cy="48434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51313" y="1609725"/>
            <a:ext cx="3541712" cy="48434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>
          <a:xfrm>
            <a:off x="4246563" y="6557963"/>
            <a:ext cx="1998662" cy="2238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>
          <a:xfrm>
            <a:off x="6251575" y="6556375"/>
            <a:ext cx="585788" cy="2254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159237-7222-40EB-B0D0-1856415C74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391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"/>
          <p:cNvGrpSpPr>
            <a:grpSpLocks/>
          </p:cNvGrpSpPr>
          <p:nvPr/>
        </p:nvGrpSpPr>
        <p:grpSpPr bwMode="auto">
          <a:xfrm>
            <a:off x="8150225" y="-6350"/>
            <a:ext cx="998538" cy="6869113"/>
            <a:chOff x="5134" y="-4"/>
            <a:chExt cx="629" cy="4327"/>
          </a:xfrm>
        </p:grpSpPr>
        <p:pic>
          <p:nvPicPr>
            <p:cNvPr id="2" name="Picture 2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34" y="-4"/>
              <a:ext cx="630" cy="43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033" name="Text Box 3"/>
            <p:cNvSpPr txBox="1">
              <a:spLocks noChangeArrowheads="1"/>
            </p:cNvSpPr>
            <p:nvPr/>
          </p:nvSpPr>
          <p:spPr bwMode="auto">
            <a:xfrm>
              <a:off x="5136" y="0"/>
              <a:ext cx="624" cy="43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027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57175"/>
            <a:ext cx="7235825" cy="120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5720" tIns="0" rIns="4572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8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9725"/>
            <a:ext cx="7235825" cy="4843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46563" y="6557963"/>
            <a:ext cx="1998662" cy="22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B13F9A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000" smtClean="0">
                <a:solidFill>
                  <a:srgbClr val="B13F9A"/>
                </a:solidFill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SzPct val="100000"/>
              <a:buFont typeface="Trebuchet MS" pitchFamily="32" charset="0"/>
              <a:buNone/>
              <a:defRPr/>
            </a:pPr>
            <a:endParaRPr lang="en-GB"/>
          </a:p>
        </p:txBody>
      </p:sp>
      <p:sp>
        <p:nvSpPr>
          <p:cNvPr id="3" name="Text Box 7"/>
          <p:cNvSpPr txBox="1">
            <a:spLocks noChangeArrowheads="1"/>
          </p:cNvSpPr>
          <p:nvPr/>
        </p:nvSpPr>
        <p:spPr bwMode="auto">
          <a:xfrm>
            <a:off x="457200" y="6419850"/>
            <a:ext cx="3657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251575" y="6556375"/>
            <a:ext cx="585788" cy="22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B13F9A"/>
              </a:buCl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100" smtClean="0">
                <a:solidFill>
                  <a:srgbClr val="B13F9A"/>
                </a:solidFill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SzPct val="100000"/>
              <a:buFont typeface="Trebuchet MS" pitchFamily="32" charset="0"/>
              <a:buNone/>
              <a:defRPr/>
            </a:pPr>
            <a:fld id="{7FD48ED4-F639-4A70-B07C-C8598BAC4338}" type="slidenum">
              <a:rPr lang="en-GB"/>
              <a:pPr defTabSz="449263" fontAlgn="base">
                <a:spcBef>
                  <a:spcPct val="0"/>
                </a:spcBef>
                <a:spcAft>
                  <a:spcPct val="0"/>
                </a:spcAft>
                <a:buSzPct val="100000"/>
                <a:buFont typeface="Trebuchet MS" pitchFamily="32" charset="0"/>
                <a:buNone/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853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l" defTabSz="449263" rtl="0" eaLnBrk="0" fontAlgn="base" hangingPunct="0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Trebuchet MS" pitchFamily="32" charset="0"/>
          <a:cs typeface="Arial Unicode MS" charset="0"/>
        </a:defRPr>
      </a:lvl2pPr>
      <a:lvl3pPr algn="l" defTabSz="449263" rtl="0" eaLnBrk="0" fontAlgn="base" hangingPunct="0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Trebuchet MS" pitchFamily="32" charset="0"/>
          <a:cs typeface="Arial Unicode MS" charset="0"/>
        </a:defRPr>
      </a:lvl3pPr>
      <a:lvl4pPr algn="l" defTabSz="449263" rtl="0" eaLnBrk="0" fontAlgn="base" hangingPunct="0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Trebuchet MS" pitchFamily="32" charset="0"/>
          <a:cs typeface="Arial Unicode MS" charset="0"/>
        </a:defRPr>
      </a:lvl4pPr>
      <a:lvl5pPr algn="l" defTabSz="449263" rtl="0" eaLnBrk="0" fontAlgn="base" hangingPunct="0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Trebuchet MS" pitchFamily="32" charset="0"/>
          <a:cs typeface="Arial Unicode MS" charset="0"/>
        </a:defRPr>
      </a:lvl5pPr>
      <a:lvl6pPr marL="457200" algn="l" defTabSz="449263" rtl="0" fontAlgn="base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Trebuchet MS" pitchFamily="32" charset="0"/>
          <a:cs typeface="Arial Unicode MS" charset="0"/>
        </a:defRPr>
      </a:lvl6pPr>
      <a:lvl7pPr marL="914400" algn="l" defTabSz="449263" rtl="0" fontAlgn="base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Trebuchet MS" pitchFamily="32" charset="0"/>
          <a:cs typeface="Arial Unicode MS" charset="0"/>
        </a:defRPr>
      </a:lvl7pPr>
      <a:lvl8pPr marL="1371600" algn="l" defTabSz="449263" rtl="0" fontAlgn="base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Trebuchet MS" pitchFamily="32" charset="0"/>
          <a:cs typeface="Arial Unicode MS" charset="0"/>
        </a:defRPr>
      </a:lvl8pPr>
      <a:lvl9pPr marL="1828800" algn="l" defTabSz="449263" rtl="0" fontAlgn="base">
        <a:lnSpc>
          <a:spcPct val="108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rebuchet MS" pitchFamily="32" charset="0"/>
        <a:defRPr sz="3800" b="1">
          <a:solidFill>
            <a:srgbClr val="000000"/>
          </a:solidFill>
          <a:latin typeface="Trebuchet MS" pitchFamily="32" charset="0"/>
          <a:cs typeface="Arial Unicode MS" charset="0"/>
        </a:defRPr>
      </a:lvl9pPr>
    </p:titleStyle>
    <p:bodyStyle>
      <a:lvl1pPr marL="269875" indent="-269875" algn="l" defTabSz="449263" rtl="0" eaLnBrk="0" fontAlgn="base" hangingPunct="0">
        <a:lnSpc>
          <a:spcPct val="108000"/>
        </a:lnSpc>
        <a:spcBef>
          <a:spcPts val="600"/>
        </a:spcBef>
        <a:spcAft>
          <a:spcPct val="0"/>
        </a:spcAft>
        <a:buClr>
          <a:srgbClr val="B13F9A"/>
        </a:buClr>
        <a:buSzPct val="73000"/>
        <a:buFont typeface="Wingdings 2" pitchFamily="16" charset="2"/>
        <a:buChar char=""/>
        <a:defRPr sz="2600">
          <a:solidFill>
            <a:srgbClr val="000000"/>
          </a:solidFill>
          <a:latin typeface="+mn-lt"/>
          <a:ea typeface="+mn-ea"/>
          <a:cs typeface="+mn-cs"/>
        </a:defRPr>
      </a:lvl1pPr>
      <a:lvl2pPr marL="517525" indent="-228600" algn="l" defTabSz="449263" rtl="0" eaLnBrk="0" fontAlgn="base" hangingPunct="0">
        <a:lnSpc>
          <a:spcPct val="108000"/>
        </a:lnSpc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6" charset="2"/>
        <a:buChar char=""/>
        <a:defRPr sz="2300">
          <a:solidFill>
            <a:srgbClr val="6C6C6C"/>
          </a:solidFill>
          <a:latin typeface="+mn-lt"/>
          <a:cs typeface="+mn-cs"/>
        </a:defRPr>
      </a:lvl2pPr>
      <a:lvl3pPr marL="755650" indent="-228600" algn="l" defTabSz="449263" rtl="0" eaLnBrk="0" fontAlgn="base" hangingPunct="0">
        <a:lnSpc>
          <a:spcPct val="108000"/>
        </a:lnSpc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>
          <a:solidFill>
            <a:srgbClr val="000000"/>
          </a:solidFill>
          <a:latin typeface="+mn-lt"/>
          <a:cs typeface="+mn-cs"/>
        </a:defRPr>
      </a:lvl3pPr>
      <a:lvl4pPr marL="1001713" indent="-228600" algn="l" defTabSz="449263" rtl="0" eaLnBrk="0" fontAlgn="base" hangingPunct="0">
        <a:lnSpc>
          <a:spcPct val="108000"/>
        </a:lnSpc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6" charset="2"/>
        <a:buChar char=""/>
        <a:defRPr sz="2000">
          <a:solidFill>
            <a:srgbClr val="6C6C6C"/>
          </a:solidFill>
          <a:latin typeface="+mn-lt"/>
          <a:cs typeface="+mn-cs"/>
        </a:defRPr>
      </a:lvl4pPr>
      <a:lvl5pPr marL="1276350" indent="-228600" algn="l" defTabSz="449263" rtl="0" eaLnBrk="0" fontAlgn="base" hangingPunct="0">
        <a:lnSpc>
          <a:spcPct val="108000"/>
        </a:lnSpc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rgbClr val="000000"/>
          </a:solidFill>
          <a:latin typeface="+mn-lt"/>
          <a:cs typeface="+mn-cs"/>
        </a:defRPr>
      </a:lvl5pPr>
      <a:lvl6pPr marL="1733550" indent="-228600" algn="l" defTabSz="449263" rtl="0" fontAlgn="base">
        <a:lnSpc>
          <a:spcPct val="108000"/>
        </a:lnSpc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rgbClr val="000000"/>
          </a:solidFill>
          <a:latin typeface="+mn-lt"/>
          <a:cs typeface="+mn-cs"/>
        </a:defRPr>
      </a:lvl6pPr>
      <a:lvl7pPr marL="2190750" indent="-228600" algn="l" defTabSz="449263" rtl="0" fontAlgn="base">
        <a:lnSpc>
          <a:spcPct val="108000"/>
        </a:lnSpc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rgbClr val="000000"/>
          </a:solidFill>
          <a:latin typeface="+mn-lt"/>
          <a:cs typeface="+mn-cs"/>
        </a:defRPr>
      </a:lvl7pPr>
      <a:lvl8pPr marL="2647950" indent="-228600" algn="l" defTabSz="449263" rtl="0" fontAlgn="base">
        <a:lnSpc>
          <a:spcPct val="108000"/>
        </a:lnSpc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rgbClr val="000000"/>
          </a:solidFill>
          <a:latin typeface="+mn-lt"/>
          <a:cs typeface="+mn-cs"/>
        </a:defRPr>
      </a:lvl8pPr>
      <a:lvl9pPr marL="3105150" indent="-228600" algn="l" defTabSz="449263" rtl="0" fontAlgn="base">
        <a:lnSpc>
          <a:spcPct val="108000"/>
        </a:lnSpc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r>
              <a:rPr lang="cs-CZ" dirty="0" smtClean="0"/>
              <a:t>Materiál slouží k použití na interaktivní tabuli.</a:t>
            </a:r>
          </a:p>
          <a:p>
            <a:r>
              <a:rPr lang="cs-CZ" dirty="0" smtClean="0"/>
              <a:t>Seznámení, </a:t>
            </a:r>
            <a:r>
              <a:rPr lang="cs-CZ" dirty="0" smtClean="0"/>
              <a:t>procvičení - </a:t>
            </a:r>
            <a:r>
              <a:rPr lang="cs-CZ" dirty="0" smtClean="0"/>
              <a:t>zvuk, </a:t>
            </a:r>
            <a:r>
              <a:rPr lang="cs-CZ" dirty="0" smtClean="0"/>
              <a:t>tón. </a:t>
            </a:r>
          </a:p>
          <a:p>
            <a:r>
              <a:rPr lang="cs-CZ" dirty="0" smtClean="0"/>
              <a:t>Tvoření </a:t>
            </a:r>
            <a:r>
              <a:rPr lang="cs-CZ" dirty="0" smtClean="0"/>
              <a:t>zvuků, tónů. Hudební nástroje – klavír, flétna – hudební zvuky – ukázky, předvede učitel.</a:t>
            </a:r>
          </a:p>
          <a:p>
            <a:r>
              <a:rPr lang="cs-CZ" dirty="0" smtClean="0"/>
              <a:t>Využití v hodinách Hudební výchovy 2. ročník ZŠ.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Rozdíl -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zvuk, tón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0" y="3844476"/>
            <a:ext cx="1044949" cy="656094"/>
          </a:xfrm>
          <a:prstGeom prst="rect">
            <a:avLst/>
          </a:prstGeom>
          <a:noFill/>
        </p:spPr>
      </p:pic>
      <p:sp>
        <p:nvSpPr>
          <p:cNvPr id="1027" name="Music"/>
          <p:cNvSpPr>
            <a:spLocks noEditPoints="1" noChangeArrowheads="1"/>
          </p:cNvSpPr>
          <p:nvPr/>
        </p:nvSpPr>
        <p:spPr bwMode="auto">
          <a:xfrm>
            <a:off x="6881836" y="3786191"/>
            <a:ext cx="404808" cy="547684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Zvuk 13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4214810" y="2243708"/>
            <a:ext cx="1042416" cy="1042416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ZVUKY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05043"/>
            <a:ext cx="5111750" cy="5853113"/>
          </a:xfrm>
        </p:spPr>
        <p:txBody>
          <a:bodyPr/>
          <a:lstStyle/>
          <a:p>
            <a:r>
              <a:rPr lang="cs-CZ" dirty="0" smtClean="0"/>
              <a:t>Bouchnutí</a:t>
            </a:r>
          </a:p>
          <a:p>
            <a:r>
              <a:rPr lang="cs-CZ" dirty="0" smtClean="0"/>
              <a:t>Buben bubnování</a:t>
            </a:r>
          </a:p>
          <a:p>
            <a:r>
              <a:rPr lang="cs-CZ" dirty="0" smtClean="0"/>
              <a:t>Zaklepání na dveře</a:t>
            </a:r>
          </a:p>
          <a:p>
            <a:r>
              <a:rPr lang="cs-CZ" dirty="0" smtClean="0"/>
              <a:t>Zatleskání</a:t>
            </a:r>
          </a:p>
          <a:p>
            <a:endParaRPr lang="cs-CZ" dirty="0" smtClean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Zvuky vydávají věci</a:t>
            </a:r>
            <a:r>
              <a:rPr lang="cs-CZ" dirty="0" smtClean="0"/>
              <a:t>. Každá </a:t>
            </a:r>
            <a:r>
              <a:rPr lang="cs-CZ" dirty="0" smtClean="0"/>
              <a:t>věc  nebo činnost má svůj </a:t>
            </a:r>
            <a:r>
              <a:rPr lang="cs-CZ" dirty="0" smtClean="0"/>
              <a:t>zvuk: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 auto troubí </a:t>
            </a:r>
            <a:r>
              <a:rPr lang="cs-CZ" b="1" dirty="0" err="1" smtClean="0"/>
              <a:t>Túúúúúúúúúúúúúúúú</a:t>
            </a:r>
            <a:endParaRPr lang="cs-CZ" b="1" dirty="0" smtClean="0"/>
          </a:p>
          <a:p>
            <a:r>
              <a:rPr lang="cs-CZ" dirty="0" smtClean="0"/>
              <a:t> </a:t>
            </a:r>
          </a:p>
          <a:p>
            <a:r>
              <a:rPr lang="cs-CZ" b="1" dirty="0" smtClean="0"/>
              <a:t>dveře bouchají </a:t>
            </a:r>
            <a:r>
              <a:rPr lang="cs-CZ" b="1" dirty="0" err="1" smtClean="0"/>
              <a:t>bum</a:t>
            </a:r>
            <a:r>
              <a:rPr lang="cs-CZ" b="1" dirty="0" smtClean="0"/>
              <a:t> </a:t>
            </a:r>
            <a:r>
              <a:rPr lang="cs-CZ" b="1" dirty="0" err="1" smtClean="0"/>
              <a:t>bum</a:t>
            </a:r>
            <a:endParaRPr lang="cs-CZ" b="1" dirty="0" smtClean="0"/>
          </a:p>
          <a:p>
            <a:endParaRPr lang="cs-CZ" dirty="0" smtClean="0"/>
          </a:p>
          <a:p>
            <a:r>
              <a:rPr lang="cs-CZ" b="1" dirty="0" smtClean="0"/>
              <a:t>Telefon zvoní </a:t>
            </a:r>
            <a:r>
              <a:rPr lang="cs-CZ" b="1" dirty="0" err="1" smtClean="0"/>
              <a:t>cr</a:t>
            </a:r>
            <a:r>
              <a:rPr lang="cs-CZ" b="1" dirty="0" smtClean="0"/>
              <a:t> </a:t>
            </a:r>
            <a:r>
              <a:rPr lang="cs-CZ" b="1" dirty="0" err="1" smtClean="0"/>
              <a:t>cr</a:t>
            </a:r>
            <a:endParaRPr lang="cs-CZ" sz="2000" b="1" dirty="0"/>
          </a:p>
        </p:txBody>
      </p:sp>
      <p:pic>
        <p:nvPicPr>
          <p:cNvPr id="2050" name="Picture 2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3620581"/>
            <a:ext cx="1600200" cy="180868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214678" y="357166"/>
            <a:ext cx="6641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Předveď činnosti, při kterých se ozve zvuk : 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Jmenuj   </a:t>
            </a:r>
            <a:r>
              <a:rPr lang="cs-CZ" sz="3200" dirty="0" smtClean="0">
                <a:solidFill>
                  <a:srgbClr val="00B050"/>
                </a:solidFill>
              </a:rPr>
              <a:t>různé </a:t>
            </a:r>
            <a:r>
              <a:rPr lang="cs-CZ" dirty="0" smtClean="0">
                <a:solidFill>
                  <a:srgbClr val="00B050"/>
                </a:solidFill>
              </a:rPr>
              <a:t> zvuky</a:t>
            </a:r>
            <a:endParaRPr lang="cs-CZ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Vše kolem nás vydává zvuky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Napiš další 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zvuky, které vydávají:…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nohy-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ruce-……………………………………………</a:t>
            </a:r>
          </a:p>
        </p:txBody>
      </p:sp>
    </p:spTree>
  </p:cSld>
  <p:clrMapOvr>
    <a:masterClrMapping/>
  </p:clrMapOvr>
  <p:transition spd="med">
    <p:wipe dir="u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508DDE-A27D-405C-8C45-576709194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68508DDE-A27D-405C-8C45-576709194D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B4EC3A-76D7-4BE6-BD92-43842A33A2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graphicEl>
                                              <a:dgm id="{BCB4EC3A-76D7-4BE6-BD92-43842A33A2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2A5911-32D9-461A-A59F-EA1D03334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graphicEl>
                                              <a:dgm id="{E02A5911-32D9-461A-A59F-EA1D033343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8029DB-D046-4B3A-A897-E56DDFE8E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088029DB-D046-4B3A-A897-E56DDFE8EF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45450C-3B1B-4136-B9FB-4372A6267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graphicEl>
                                              <a:dgm id="{DB45450C-3B1B-4136-B9FB-4372A62678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869AC7-8277-4022-91D6-005AE4DC7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59869AC7-8277-4022-91D6-005AE4DC72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A3A05E-0243-4447-B681-1661D8A6C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graphicEl>
                                              <a:dgm id="{FCA3A05E-0243-4447-B681-1661D8A6C2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508DDE-A27D-405C-8C45-576709194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68508DDE-A27D-405C-8C45-576709194D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B4EC3A-76D7-4BE6-BD92-43842A33A2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BCB4EC3A-76D7-4BE6-BD92-43842A33A2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2A5911-32D9-461A-A59F-EA1D03334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5">
                                            <p:graphicEl>
                                              <a:dgm id="{E02A5911-32D9-461A-A59F-EA1D033343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8029DB-D046-4B3A-A897-E56DDFE8E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088029DB-D046-4B3A-A897-E56DDFE8EF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45450C-3B1B-4136-B9FB-4372A6267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5">
                                            <p:graphicEl>
                                              <a:dgm id="{DB45450C-3B1B-4136-B9FB-4372A62678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869AC7-8277-4022-91D6-005AE4DC7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5">
                                            <p:graphicEl>
                                              <a:dgm id="{59869AC7-8277-4022-91D6-005AE4DC72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A3A05E-0243-4447-B681-1661D8A6C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FCA3A05E-0243-4447-B681-1661D8A6C2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4" dur="500"/>
                                        <p:tgtEl>
                                          <p:spTgt spid="5">
                                            <p:graphicEl>
                                              <a:dgm id="{68508DDE-A27D-405C-8C45-576709194D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508DDE-A27D-405C-8C45-576709194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9" dur="500"/>
                                        <p:tgtEl>
                                          <p:spTgt spid="5">
                                            <p:graphicEl>
                                              <a:dgm id="{BCB4EC3A-76D7-4BE6-BD92-43842A33A2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B4EC3A-76D7-4BE6-BD92-43842A33A2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4" dur="500"/>
                                        <p:tgtEl>
                                          <p:spTgt spid="5">
                                            <p:graphicEl>
                                              <a:dgm id="{E02A5911-32D9-461A-A59F-EA1D033343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2A5911-32D9-461A-A59F-EA1D03334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7" dur="500"/>
                                        <p:tgtEl>
                                          <p:spTgt spid="5">
                                            <p:graphicEl>
                                              <a:dgm id="{088029DB-D046-4B3A-A897-E56DDFE8EF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8029DB-D046-4B3A-A897-E56DDFE8E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2" dur="500"/>
                                        <p:tgtEl>
                                          <p:spTgt spid="5">
                                            <p:graphicEl>
                                              <a:dgm id="{DB45450C-3B1B-4136-B9FB-4372A62678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45450C-3B1B-4136-B9FB-4372A6267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5" dur="500"/>
                                        <p:tgtEl>
                                          <p:spTgt spid="5">
                                            <p:graphicEl>
                                              <a:dgm id="{59869AC7-8277-4022-91D6-005AE4DC72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869AC7-8277-4022-91D6-005AE4DC7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3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8" dur="500"/>
                                        <p:tgtEl>
                                          <p:spTgt spid="5">
                                            <p:graphicEl>
                                              <a:dgm id="{FCA3A05E-0243-4447-B681-1661D8A6C2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A3A05E-0243-4447-B681-1661D8A6C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5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93" dur="2000" fill="hold"/>
                                        <p:tgtEl>
                                          <p:spTgt spid="5">
                                            <p:graphicEl>
                                              <a:dgm id="{68508DDE-A27D-405C-8C45-576709194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5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97" dur="2000" fill="hold"/>
                                        <p:tgtEl>
                                          <p:spTgt spid="5">
                                            <p:graphicEl>
                                              <a:dgm id="{BCB4EC3A-76D7-4BE6-BD92-43842A33A2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5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01" dur="2000" fill="hold"/>
                                        <p:tgtEl>
                                          <p:spTgt spid="5">
                                            <p:graphicEl>
                                              <a:dgm id="{E02A5911-32D9-461A-A59F-EA1D03334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2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03" dur="2000" fill="hold"/>
                                        <p:tgtEl>
                                          <p:spTgt spid="5">
                                            <p:graphicEl>
                                              <a:dgm id="{088029DB-D046-4B3A-A897-E56DDFE8E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5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07" dur="2000" fill="hold"/>
                                        <p:tgtEl>
                                          <p:spTgt spid="5">
                                            <p:graphicEl>
                                              <a:dgm id="{DB45450C-3B1B-4136-B9FB-4372A6267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8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09" dur="2000" fill="hold"/>
                                        <p:tgtEl>
                                          <p:spTgt spid="5">
                                            <p:graphicEl>
                                              <a:dgm id="{59869AC7-8277-4022-91D6-005AE4DC72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11" dur="2000" fill="hold"/>
                                        <p:tgtEl>
                                          <p:spTgt spid="5">
                                            <p:graphicEl>
                                              <a:dgm id="{FCA3A05E-0243-4447-B681-1661D8A6C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Graphic spid="5" grpId="1">
        <p:bldSub>
          <a:bldDgm bld="one"/>
        </p:bldSub>
      </p:bldGraphic>
      <p:bldGraphic spid="5" grpId="2">
        <p:bldSub>
          <a:bldDgm bld="one"/>
        </p:bldSub>
      </p:bldGraphic>
      <p:bldGraphic spid="5" grpId="3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Hudební nástroje</a:t>
            </a:r>
            <a:endParaRPr lang="cs-CZ" sz="3600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prstGeom prst="cloudCallout">
            <a:avLst/>
          </a:prstGeom>
        </p:spPr>
        <p:txBody>
          <a:bodyPr/>
          <a:lstStyle/>
          <a:p>
            <a:r>
              <a:rPr lang="cs-CZ" sz="2000" b="1" dirty="0" smtClean="0"/>
              <a:t>Housle</a:t>
            </a:r>
          </a:p>
          <a:p>
            <a:r>
              <a:rPr lang="cs-CZ" sz="2000" b="1" dirty="0" smtClean="0"/>
              <a:t>Klarinet</a:t>
            </a:r>
          </a:p>
          <a:p>
            <a:r>
              <a:rPr lang="cs-CZ" sz="2000" b="1" dirty="0" smtClean="0"/>
              <a:t>Klavír</a:t>
            </a:r>
          </a:p>
          <a:p>
            <a:r>
              <a:rPr lang="cs-CZ" sz="2000" b="1" dirty="0" smtClean="0"/>
              <a:t>Basa</a:t>
            </a:r>
          </a:p>
          <a:p>
            <a:r>
              <a:rPr lang="cs-CZ" sz="2000" b="1" dirty="0" smtClean="0"/>
              <a:t>Flétna</a:t>
            </a:r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3857642" y="285738"/>
            <a:ext cx="3714764" cy="6143651"/>
            <a:chOff x="2724" y="381"/>
            <a:chExt cx="2340" cy="3870"/>
          </a:xfrm>
        </p:grpSpPr>
        <p:sp>
          <p:nvSpPr>
            <p:cNvPr id="3076" name="Sound"/>
            <p:cNvSpPr>
              <a:spLocks noEditPoints="1" noChangeArrowheads="1"/>
            </p:cNvSpPr>
            <p:nvPr/>
          </p:nvSpPr>
          <p:spPr bwMode="auto">
            <a:xfrm>
              <a:off x="2724" y="381"/>
              <a:ext cx="1008" cy="768"/>
            </a:xfrm>
            <a:custGeom>
              <a:avLst/>
              <a:gdLst>
                <a:gd name="T0" fmla="*/ 11164 w 21600"/>
                <a:gd name="T1" fmla="*/ 21159 h 21600"/>
                <a:gd name="T2" fmla="*/ 11164 w 21600"/>
                <a:gd name="T3" fmla="*/ 0 h 21600"/>
                <a:gd name="T4" fmla="*/ 0 w 21600"/>
                <a:gd name="T5" fmla="*/ 10800 h 21600"/>
                <a:gd name="T6" fmla="*/ 21600 w 21600"/>
                <a:gd name="T7" fmla="*/ 10800 h 21600"/>
                <a:gd name="T8" fmla="*/ 242 w 21600"/>
                <a:gd name="T9" fmla="*/ 7604 h 21600"/>
                <a:gd name="T10" fmla="*/ 10760 w 21600"/>
                <a:gd name="T11" fmla="*/ 135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7273"/>
                  </a:moveTo>
                  <a:lnTo>
                    <a:pt x="5824" y="7273"/>
                  </a:lnTo>
                  <a:lnTo>
                    <a:pt x="11164" y="0"/>
                  </a:lnTo>
                  <a:lnTo>
                    <a:pt x="11164" y="21159"/>
                  </a:lnTo>
                  <a:lnTo>
                    <a:pt x="5824" y="13885"/>
                  </a:lnTo>
                  <a:lnTo>
                    <a:pt x="0" y="13885"/>
                  </a:lnTo>
                  <a:lnTo>
                    <a:pt x="0" y="7273"/>
                  </a:lnTo>
                  <a:close/>
                </a:path>
                <a:path w="21600" h="21600">
                  <a:moveTo>
                    <a:pt x="13024" y="7273"/>
                  </a:moveTo>
                  <a:lnTo>
                    <a:pt x="13591" y="6722"/>
                  </a:lnTo>
                  <a:lnTo>
                    <a:pt x="13833" y="7548"/>
                  </a:lnTo>
                  <a:lnTo>
                    <a:pt x="14076" y="8485"/>
                  </a:lnTo>
                  <a:lnTo>
                    <a:pt x="14157" y="9367"/>
                  </a:lnTo>
                  <a:lnTo>
                    <a:pt x="14197" y="10524"/>
                  </a:lnTo>
                  <a:lnTo>
                    <a:pt x="14197" y="11406"/>
                  </a:lnTo>
                  <a:lnTo>
                    <a:pt x="14116" y="12012"/>
                  </a:lnTo>
                  <a:lnTo>
                    <a:pt x="13995" y="12728"/>
                  </a:lnTo>
                  <a:lnTo>
                    <a:pt x="13833" y="13444"/>
                  </a:lnTo>
                  <a:lnTo>
                    <a:pt x="13712" y="14106"/>
                  </a:lnTo>
                  <a:lnTo>
                    <a:pt x="13591" y="14546"/>
                  </a:lnTo>
                  <a:lnTo>
                    <a:pt x="13065" y="13885"/>
                  </a:lnTo>
                  <a:lnTo>
                    <a:pt x="13307" y="12893"/>
                  </a:lnTo>
                  <a:lnTo>
                    <a:pt x="13469" y="11791"/>
                  </a:lnTo>
                  <a:lnTo>
                    <a:pt x="13550" y="10910"/>
                  </a:lnTo>
                  <a:lnTo>
                    <a:pt x="13591" y="10138"/>
                  </a:lnTo>
                  <a:lnTo>
                    <a:pt x="13469" y="9367"/>
                  </a:lnTo>
                  <a:lnTo>
                    <a:pt x="13388" y="8595"/>
                  </a:lnTo>
                  <a:lnTo>
                    <a:pt x="13267" y="7934"/>
                  </a:lnTo>
                  <a:lnTo>
                    <a:pt x="13024" y="7273"/>
                  </a:lnTo>
                  <a:close/>
                </a:path>
                <a:path w="21600" h="21600">
                  <a:moveTo>
                    <a:pt x="16382" y="3967"/>
                  </a:moveTo>
                  <a:lnTo>
                    <a:pt x="16786" y="5179"/>
                  </a:lnTo>
                  <a:lnTo>
                    <a:pt x="17150" y="6612"/>
                  </a:lnTo>
                  <a:lnTo>
                    <a:pt x="17474" y="8651"/>
                  </a:lnTo>
                  <a:lnTo>
                    <a:pt x="17595" y="9753"/>
                  </a:lnTo>
                  <a:lnTo>
                    <a:pt x="17635" y="12012"/>
                  </a:lnTo>
                  <a:lnTo>
                    <a:pt x="17393" y="13665"/>
                  </a:lnTo>
                  <a:lnTo>
                    <a:pt x="17150" y="15208"/>
                  </a:lnTo>
                  <a:lnTo>
                    <a:pt x="16786" y="16310"/>
                  </a:lnTo>
                  <a:lnTo>
                    <a:pt x="16341" y="17687"/>
                  </a:lnTo>
                  <a:lnTo>
                    <a:pt x="15815" y="17081"/>
                  </a:lnTo>
                  <a:lnTo>
                    <a:pt x="16503" y="14602"/>
                  </a:lnTo>
                  <a:lnTo>
                    <a:pt x="16786" y="13169"/>
                  </a:lnTo>
                  <a:lnTo>
                    <a:pt x="16867" y="12012"/>
                  </a:lnTo>
                  <a:lnTo>
                    <a:pt x="16867" y="9642"/>
                  </a:lnTo>
                  <a:lnTo>
                    <a:pt x="16705" y="7989"/>
                  </a:lnTo>
                  <a:lnTo>
                    <a:pt x="16422" y="6612"/>
                  </a:lnTo>
                  <a:lnTo>
                    <a:pt x="16220" y="5675"/>
                  </a:lnTo>
                  <a:lnTo>
                    <a:pt x="15856" y="4518"/>
                  </a:lnTo>
                  <a:lnTo>
                    <a:pt x="16382" y="3967"/>
                  </a:lnTo>
                  <a:close/>
                </a:path>
                <a:path w="21600" h="21600">
                  <a:moveTo>
                    <a:pt x="18889" y="1377"/>
                  </a:moveTo>
                  <a:lnTo>
                    <a:pt x="19415" y="826"/>
                  </a:lnTo>
                  <a:lnTo>
                    <a:pt x="20194" y="2576"/>
                  </a:lnTo>
                  <a:lnTo>
                    <a:pt x="20831" y="4683"/>
                  </a:lnTo>
                  <a:lnTo>
                    <a:pt x="21357" y="7204"/>
                  </a:lnTo>
                  <a:lnTo>
                    <a:pt x="21650" y="9450"/>
                  </a:lnTo>
                  <a:lnTo>
                    <a:pt x="21600" y="12301"/>
                  </a:lnTo>
                  <a:lnTo>
                    <a:pt x="21215" y="15938"/>
                  </a:lnTo>
                  <a:lnTo>
                    <a:pt x="20629" y="18348"/>
                  </a:lnTo>
                  <a:lnTo>
                    <a:pt x="19415" y="21655"/>
                  </a:lnTo>
                  <a:lnTo>
                    <a:pt x="18889" y="21159"/>
                  </a:lnTo>
                  <a:lnTo>
                    <a:pt x="19901" y="18404"/>
                  </a:lnTo>
                  <a:lnTo>
                    <a:pt x="20467" y="15593"/>
                  </a:lnTo>
                  <a:lnTo>
                    <a:pt x="20791" y="12342"/>
                  </a:lnTo>
                  <a:lnTo>
                    <a:pt x="20871" y="9532"/>
                  </a:lnTo>
                  <a:lnTo>
                    <a:pt x="20629" y="7411"/>
                  </a:lnTo>
                  <a:lnTo>
                    <a:pt x="20062" y="4628"/>
                  </a:lnTo>
                  <a:lnTo>
                    <a:pt x="19415" y="2810"/>
                  </a:lnTo>
                  <a:lnTo>
                    <a:pt x="18889" y="1377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8" name="Music"/>
            <p:cNvSpPr>
              <a:spLocks noEditPoints="1" noChangeArrowheads="1"/>
            </p:cNvSpPr>
            <p:nvPr/>
          </p:nvSpPr>
          <p:spPr bwMode="auto">
            <a:xfrm>
              <a:off x="4296" y="3579"/>
              <a:ext cx="768" cy="672"/>
            </a:xfrm>
            <a:custGeom>
              <a:avLst/>
              <a:gdLst>
                <a:gd name="T0" fmla="*/ 7352 w 21600"/>
                <a:gd name="T1" fmla="*/ 46 h 21600"/>
                <a:gd name="T2" fmla="*/ 7373 w 21600"/>
                <a:gd name="T3" fmla="*/ 9900 h 21600"/>
                <a:gd name="T4" fmla="*/ 21683 w 21600"/>
                <a:gd name="T5" fmla="*/ 10061 h 21600"/>
                <a:gd name="T6" fmla="*/ 7352 w 21600"/>
                <a:gd name="T7" fmla="*/ 46 h 21600"/>
                <a:gd name="T8" fmla="*/ 21600 w 21600"/>
                <a:gd name="T9" fmla="*/ 0 h 21600"/>
                <a:gd name="T10" fmla="*/ 7975 w 21600"/>
                <a:gd name="T11" fmla="*/ 923 h 21600"/>
                <a:gd name="T12" fmla="*/ 20935 w 21600"/>
                <a:gd name="T13" fmla="*/ 5354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T10" t="T11" r="T12" b="T13"/>
              <a:pathLst>
                <a:path w="21600" h="21600">
                  <a:moveTo>
                    <a:pt x="7352" y="46"/>
                  </a:moveTo>
                  <a:lnTo>
                    <a:pt x="7373" y="9900"/>
                  </a:lnTo>
                  <a:lnTo>
                    <a:pt x="7352" y="16107"/>
                  </a:lnTo>
                  <a:lnTo>
                    <a:pt x="7103" y="15969"/>
                  </a:lnTo>
                  <a:lnTo>
                    <a:pt x="6729" y="15692"/>
                  </a:lnTo>
                  <a:lnTo>
                    <a:pt x="6355" y="15553"/>
                  </a:lnTo>
                  <a:lnTo>
                    <a:pt x="5981" y="15415"/>
                  </a:lnTo>
                  <a:lnTo>
                    <a:pt x="5607" y="15276"/>
                  </a:lnTo>
                  <a:lnTo>
                    <a:pt x="5109" y="15138"/>
                  </a:lnTo>
                  <a:lnTo>
                    <a:pt x="4735" y="15138"/>
                  </a:lnTo>
                  <a:lnTo>
                    <a:pt x="4236" y="15138"/>
                  </a:lnTo>
                  <a:lnTo>
                    <a:pt x="3364" y="15138"/>
                  </a:lnTo>
                  <a:lnTo>
                    <a:pt x="2616" y="15276"/>
                  </a:lnTo>
                  <a:lnTo>
                    <a:pt x="1869" y="15692"/>
                  </a:lnTo>
                  <a:lnTo>
                    <a:pt x="1246" y="15969"/>
                  </a:lnTo>
                  <a:lnTo>
                    <a:pt x="747" y="16523"/>
                  </a:lnTo>
                  <a:lnTo>
                    <a:pt x="373" y="17076"/>
                  </a:lnTo>
                  <a:lnTo>
                    <a:pt x="124" y="17630"/>
                  </a:lnTo>
                  <a:lnTo>
                    <a:pt x="0" y="18323"/>
                  </a:lnTo>
                  <a:lnTo>
                    <a:pt x="124" y="19015"/>
                  </a:lnTo>
                  <a:lnTo>
                    <a:pt x="373" y="19569"/>
                  </a:lnTo>
                  <a:lnTo>
                    <a:pt x="747" y="20123"/>
                  </a:lnTo>
                  <a:lnTo>
                    <a:pt x="1246" y="20676"/>
                  </a:lnTo>
                  <a:lnTo>
                    <a:pt x="1869" y="21092"/>
                  </a:lnTo>
                  <a:lnTo>
                    <a:pt x="2616" y="21369"/>
                  </a:lnTo>
                  <a:lnTo>
                    <a:pt x="3364" y="21507"/>
                  </a:lnTo>
                  <a:lnTo>
                    <a:pt x="4236" y="21646"/>
                  </a:lnTo>
                  <a:lnTo>
                    <a:pt x="5109" y="21507"/>
                  </a:lnTo>
                  <a:lnTo>
                    <a:pt x="5856" y="21369"/>
                  </a:lnTo>
                  <a:lnTo>
                    <a:pt x="6604" y="21092"/>
                  </a:lnTo>
                  <a:lnTo>
                    <a:pt x="7227" y="20676"/>
                  </a:lnTo>
                  <a:lnTo>
                    <a:pt x="7726" y="20123"/>
                  </a:lnTo>
                  <a:lnTo>
                    <a:pt x="8100" y="19569"/>
                  </a:lnTo>
                  <a:lnTo>
                    <a:pt x="8349" y="19015"/>
                  </a:lnTo>
                  <a:lnTo>
                    <a:pt x="8473" y="18323"/>
                  </a:lnTo>
                  <a:lnTo>
                    <a:pt x="8473" y="6276"/>
                  </a:lnTo>
                  <a:lnTo>
                    <a:pt x="20561" y="6276"/>
                  </a:lnTo>
                  <a:lnTo>
                    <a:pt x="20561" y="16107"/>
                  </a:lnTo>
                  <a:lnTo>
                    <a:pt x="20187" y="15830"/>
                  </a:lnTo>
                  <a:lnTo>
                    <a:pt x="19938" y="15692"/>
                  </a:lnTo>
                  <a:lnTo>
                    <a:pt x="19564" y="15553"/>
                  </a:lnTo>
                  <a:lnTo>
                    <a:pt x="19190" y="15415"/>
                  </a:lnTo>
                  <a:lnTo>
                    <a:pt x="18692" y="15276"/>
                  </a:lnTo>
                  <a:lnTo>
                    <a:pt x="18318" y="15138"/>
                  </a:lnTo>
                  <a:lnTo>
                    <a:pt x="17944" y="15138"/>
                  </a:lnTo>
                  <a:lnTo>
                    <a:pt x="17446" y="15138"/>
                  </a:lnTo>
                  <a:lnTo>
                    <a:pt x="16573" y="15138"/>
                  </a:lnTo>
                  <a:lnTo>
                    <a:pt x="15826" y="15276"/>
                  </a:lnTo>
                  <a:lnTo>
                    <a:pt x="15078" y="15692"/>
                  </a:lnTo>
                  <a:lnTo>
                    <a:pt x="14455" y="15969"/>
                  </a:lnTo>
                  <a:lnTo>
                    <a:pt x="13956" y="16523"/>
                  </a:lnTo>
                  <a:lnTo>
                    <a:pt x="13583" y="17076"/>
                  </a:lnTo>
                  <a:lnTo>
                    <a:pt x="13333" y="17630"/>
                  </a:lnTo>
                  <a:lnTo>
                    <a:pt x="13209" y="18323"/>
                  </a:lnTo>
                  <a:lnTo>
                    <a:pt x="13333" y="19015"/>
                  </a:lnTo>
                  <a:lnTo>
                    <a:pt x="13583" y="19569"/>
                  </a:lnTo>
                  <a:lnTo>
                    <a:pt x="13956" y="20123"/>
                  </a:lnTo>
                  <a:lnTo>
                    <a:pt x="14455" y="20676"/>
                  </a:lnTo>
                  <a:lnTo>
                    <a:pt x="15078" y="21092"/>
                  </a:lnTo>
                  <a:lnTo>
                    <a:pt x="15826" y="21369"/>
                  </a:lnTo>
                  <a:lnTo>
                    <a:pt x="16573" y="21507"/>
                  </a:lnTo>
                  <a:lnTo>
                    <a:pt x="17446" y="21646"/>
                  </a:lnTo>
                  <a:lnTo>
                    <a:pt x="18318" y="21507"/>
                  </a:lnTo>
                  <a:lnTo>
                    <a:pt x="19066" y="21369"/>
                  </a:lnTo>
                  <a:lnTo>
                    <a:pt x="19813" y="21092"/>
                  </a:lnTo>
                  <a:lnTo>
                    <a:pt x="20436" y="20676"/>
                  </a:lnTo>
                  <a:lnTo>
                    <a:pt x="20935" y="20123"/>
                  </a:lnTo>
                  <a:lnTo>
                    <a:pt x="21309" y="19569"/>
                  </a:lnTo>
                  <a:lnTo>
                    <a:pt x="21558" y="19015"/>
                  </a:lnTo>
                  <a:lnTo>
                    <a:pt x="21683" y="18323"/>
                  </a:lnTo>
                  <a:lnTo>
                    <a:pt x="21683" y="10061"/>
                  </a:lnTo>
                  <a:lnTo>
                    <a:pt x="21683" y="46"/>
                  </a:lnTo>
                  <a:lnTo>
                    <a:pt x="7352" y="46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" name="Group 2"/>
          <p:cNvGrpSpPr>
            <a:grpSpLocks/>
          </p:cNvGrpSpPr>
          <p:nvPr/>
        </p:nvGrpSpPr>
        <p:grpSpPr bwMode="auto">
          <a:xfrm>
            <a:off x="3857620" y="285728"/>
            <a:ext cx="3714764" cy="6143651"/>
            <a:chOff x="2724" y="381"/>
            <a:chExt cx="2340" cy="3870"/>
          </a:xfrm>
        </p:grpSpPr>
        <p:sp>
          <p:nvSpPr>
            <p:cNvPr id="13" name="Sound"/>
            <p:cNvSpPr>
              <a:spLocks noEditPoints="1" noChangeArrowheads="1"/>
            </p:cNvSpPr>
            <p:nvPr/>
          </p:nvSpPr>
          <p:spPr bwMode="auto">
            <a:xfrm>
              <a:off x="2724" y="381"/>
              <a:ext cx="1008" cy="768"/>
            </a:xfrm>
            <a:custGeom>
              <a:avLst/>
              <a:gdLst>
                <a:gd name="T0" fmla="*/ 11164 w 21600"/>
                <a:gd name="T1" fmla="*/ 21159 h 21600"/>
                <a:gd name="T2" fmla="*/ 11164 w 21600"/>
                <a:gd name="T3" fmla="*/ 0 h 21600"/>
                <a:gd name="T4" fmla="*/ 0 w 21600"/>
                <a:gd name="T5" fmla="*/ 10800 h 21600"/>
                <a:gd name="T6" fmla="*/ 21600 w 21600"/>
                <a:gd name="T7" fmla="*/ 10800 h 21600"/>
                <a:gd name="T8" fmla="*/ 242 w 21600"/>
                <a:gd name="T9" fmla="*/ 7604 h 21600"/>
                <a:gd name="T10" fmla="*/ 10760 w 21600"/>
                <a:gd name="T11" fmla="*/ 135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7273"/>
                  </a:moveTo>
                  <a:lnTo>
                    <a:pt x="5824" y="7273"/>
                  </a:lnTo>
                  <a:lnTo>
                    <a:pt x="11164" y="0"/>
                  </a:lnTo>
                  <a:lnTo>
                    <a:pt x="11164" y="21159"/>
                  </a:lnTo>
                  <a:lnTo>
                    <a:pt x="5824" y="13885"/>
                  </a:lnTo>
                  <a:lnTo>
                    <a:pt x="0" y="13885"/>
                  </a:lnTo>
                  <a:lnTo>
                    <a:pt x="0" y="7273"/>
                  </a:lnTo>
                  <a:close/>
                </a:path>
                <a:path w="21600" h="21600">
                  <a:moveTo>
                    <a:pt x="13024" y="7273"/>
                  </a:moveTo>
                  <a:lnTo>
                    <a:pt x="13591" y="6722"/>
                  </a:lnTo>
                  <a:lnTo>
                    <a:pt x="13833" y="7548"/>
                  </a:lnTo>
                  <a:lnTo>
                    <a:pt x="14076" y="8485"/>
                  </a:lnTo>
                  <a:lnTo>
                    <a:pt x="14157" y="9367"/>
                  </a:lnTo>
                  <a:lnTo>
                    <a:pt x="14197" y="10524"/>
                  </a:lnTo>
                  <a:lnTo>
                    <a:pt x="14197" y="11406"/>
                  </a:lnTo>
                  <a:lnTo>
                    <a:pt x="14116" y="12012"/>
                  </a:lnTo>
                  <a:lnTo>
                    <a:pt x="13995" y="12728"/>
                  </a:lnTo>
                  <a:lnTo>
                    <a:pt x="13833" y="13444"/>
                  </a:lnTo>
                  <a:lnTo>
                    <a:pt x="13712" y="14106"/>
                  </a:lnTo>
                  <a:lnTo>
                    <a:pt x="13591" y="14546"/>
                  </a:lnTo>
                  <a:lnTo>
                    <a:pt x="13065" y="13885"/>
                  </a:lnTo>
                  <a:lnTo>
                    <a:pt x="13307" y="12893"/>
                  </a:lnTo>
                  <a:lnTo>
                    <a:pt x="13469" y="11791"/>
                  </a:lnTo>
                  <a:lnTo>
                    <a:pt x="13550" y="10910"/>
                  </a:lnTo>
                  <a:lnTo>
                    <a:pt x="13591" y="10138"/>
                  </a:lnTo>
                  <a:lnTo>
                    <a:pt x="13469" y="9367"/>
                  </a:lnTo>
                  <a:lnTo>
                    <a:pt x="13388" y="8595"/>
                  </a:lnTo>
                  <a:lnTo>
                    <a:pt x="13267" y="7934"/>
                  </a:lnTo>
                  <a:lnTo>
                    <a:pt x="13024" y="7273"/>
                  </a:lnTo>
                  <a:close/>
                </a:path>
                <a:path w="21600" h="21600">
                  <a:moveTo>
                    <a:pt x="16382" y="3967"/>
                  </a:moveTo>
                  <a:lnTo>
                    <a:pt x="16786" y="5179"/>
                  </a:lnTo>
                  <a:lnTo>
                    <a:pt x="17150" y="6612"/>
                  </a:lnTo>
                  <a:lnTo>
                    <a:pt x="17474" y="8651"/>
                  </a:lnTo>
                  <a:lnTo>
                    <a:pt x="17595" y="9753"/>
                  </a:lnTo>
                  <a:lnTo>
                    <a:pt x="17635" y="12012"/>
                  </a:lnTo>
                  <a:lnTo>
                    <a:pt x="17393" y="13665"/>
                  </a:lnTo>
                  <a:lnTo>
                    <a:pt x="17150" y="15208"/>
                  </a:lnTo>
                  <a:lnTo>
                    <a:pt x="16786" y="16310"/>
                  </a:lnTo>
                  <a:lnTo>
                    <a:pt x="16341" y="17687"/>
                  </a:lnTo>
                  <a:lnTo>
                    <a:pt x="15815" y="17081"/>
                  </a:lnTo>
                  <a:lnTo>
                    <a:pt x="16503" y="14602"/>
                  </a:lnTo>
                  <a:lnTo>
                    <a:pt x="16786" y="13169"/>
                  </a:lnTo>
                  <a:lnTo>
                    <a:pt x="16867" y="12012"/>
                  </a:lnTo>
                  <a:lnTo>
                    <a:pt x="16867" y="9642"/>
                  </a:lnTo>
                  <a:lnTo>
                    <a:pt x="16705" y="7989"/>
                  </a:lnTo>
                  <a:lnTo>
                    <a:pt x="16422" y="6612"/>
                  </a:lnTo>
                  <a:lnTo>
                    <a:pt x="16220" y="5675"/>
                  </a:lnTo>
                  <a:lnTo>
                    <a:pt x="15856" y="4518"/>
                  </a:lnTo>
                  <a:lnTo>
                    <a:pt x="16382" y="3967"/>
                  </a:lnTo>
                  <a:close/>
                </a:path>
                <a:path w="21600" h="21600">
                  <a:moveTo>
                    <a:pt x="18889" y="1377"/>
                  </a:moveTo>
                  <a:lnTo>
                    <a:pt x="19415" y="826"/>
                  </a:lnTo>
                  <a:lnTo>
                    <a:pt x="20194" y="2576"/>
                  </a:lnTo>
                  <a:lnTo>
                    <a:pt x="20831" y="4683"/>
                  </a:lnTo>
                  <a:lnTo>
                    <a:pt x="21357" y="7204"/>
                  </a:lnTo>
                  <a:lnTo>
                    <a:pt x="21650" y="9450"/>
                  </a:lnTo>
                  <a:lnTo>
                    <a:pt x="21600" y="12301"/>
                  </a:lnTo>
                  <a:lnTo>
                    <a:pt x="21215" y="15938"/>
                  </a:lnTo>
                  <a:lnTo>
                    <a:pt x="20629" y="18348"/>
                  </a:lnTo>
                  <a:lnTo>
                    <a:pt x="19415" y="21655"/>
                  </a:lnTo>
                  <a:lnTo>
                    <a:pt x="18889" y="21159"/>
                  </a:lnTo>
                  <a:lnTo>
                    <a:pt x="19901" y="18404"/>
                  </a:lnTo>
                  <a:lnTo>
                    <a:pt x="20467" y="15593"/>
                  </a:lnTo>
                  <a:lnTo>
                    <a:pt x="20791" y="12342"/>
                  </a:lnTo>
                  <a:lnTo>
                    <a:pt x="20871" y="9532"/>
                  </a:lnTo>
                  <a:lnTo>
                    <a:pt x="20629" y="7411"/>
                  </a:lnTo>
                  <a:lnTo>
                    <a:pt x="20062" y="4628"/>
                  </a:lnTo>
                  <a:lnTo>
                    <a:pt x="19415" y="2810"/>
                  </a:lnTo>
                  <a:lnTo>
                    <a:pt x="18889" y="1377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Music"/>
            <p:cNvSpPr>
              <a:spLocks noEditPoints="1" noChangeArrowheads="1"/>
            </p:cNvSpPr>
            <p:nvPr/>
          </p:nvSpPr>
          <p:spPr bwMode="auto">
            <a:xfrm>
              <a:off x="4296" y="3579"/>
              <a:ext cx="768" cy="672"/>
            </a:xfrm>
            <a:custGeom>
              <a:avLst/>
              <a:gdLst>
                <a:gd name="T0" fmla="*/ 7352 w 21600"/>
                <a:gd name="T1" fmla="*/ 46 h 21600"/>
                <a:gd name="T2" fmla="*/ 7373 w 21600"/>
                <a:gd name="T3" fmla="*/ 9900 h 21600"/>
                <a:gd name="T4" fmla="*/ 21683 w 21600"/>
                <a:gd name="T5" fmla="*/ 10061 h 21600"/>
                <a:gd name="T6" fmla="*/ 7352 w 21600"/>
                <a:gd name="T7" fmla="*/ 46 h 21600"/>
                <a:gd name="T8" fmla="*/ 21600 w 21600"/>
                <a:gd name="T9" fmla="*/ 0 h 21600"/>
                <a:gd name="T10" fmla="*/ 7975 w 21600"/>
                <a:gd name="T11" fmla="*/ 923 h 21600"/>
                <a:gd name="T12" fmla="*/ 20935 w 21600"/>
                <a:gd name="T13" fmla="*/ 5354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T10" t="T11" r="T12" b="T13"/>
              <a:pathLst>
                <a:path w="21600" h="21600">
                  <a:moveTo>
                    <a:pt x="7352" y="46"/>
                  </a:moveTo>
                  <a:lnTo>
                    <a:pt x="7373" y="9900"/>
                  </a:lnTo>
                  <a:lnTo>
                    <a:pt x="7352" y="16107"/>
                  </a:lnTo>
                  <a:lnTo>
                    <a:pt x="7103" y="15969"/>
                  </a:lnTo>
                  <a:lnTo>
                    <a:pt x="6729" y="15692"/>
                  </a:lnTo>
                  <a:lnTo>
                    <a:pt x="6355" y="15553"/>
                  </a:lnTo>
                  <a:lnTo>
                    <a:pt x="5981" y="15415"/>
                  </a:lnTo>
                  <a:lnTo>
                    <a:pt x="5607" y="15276"/>
                  </a:lnTo>
                  <a:lnTo>
                    <a:pt x="5109" y="15138"/>
                  </a:lnTo>
                  <a:lnTo>
                    <a:pt x="4735" y="15138"/>
                  </a:lnTo>
                  <a:lnTo>
                    <a:pt x="4236" y="15138"/>
                  </a:lnTo>
                  <a:lnTo>
                    <a:pt x="3364" y="15138"/>
                  </a:lnTo>
                  <a:lnTo>
                    <a:pt x="2616" y="15276"/>
                  </a:lnTo>
                  <a:lnTo>
                    <a:pt x="1869" y="15692"/>
                  </a:lnTo>
                  <a:lnTo>
                    <a:pt x="1246" y="15969"/>
                  </a:lnTo>
                  <a:lnTo>
                    <a:pt x="747" y="16523"/>
                  </a:lnTo>
                  <a:lnTo>
                    <a:pt x="373" y="17076"/>
                  </a:lnTo>
                  <a:lnTo>
                    <a:pt x="124" y="17630"/>
                  </a:lnTo>
                  <a:lnTo>
                    <a:pt x="0" y="18323"/>
                  </a:lnTo>
                  <a:lnTo>
                    <a:pt x="124" y="19015"/>
                  </a:lnTo>
                  <a:lnTo>
                    <a:pt x="373" y="19569"/>
                  </a:lnTo>
                  <a:lnTo>
                    <a:pt x="747" y="20123"/>
                  </a:lnTo>
                  <a:lnTo>
                    <a:pt x="1246" y="20676"/>
                  </a:lnTo>
                  <a:lnTo>
                    <a:pt x="1869" y="21092"/>
                  </a:lnTo>
                  <a:lnTo>
                    <a:pt x="2616" y="21369"/>
                  </a:lnTo>
                  <a:lnTo>
                    <a:pt x="3364" y="21507"/>
                  </a:lnTo>
                  <a:lnTo>
                    <a:pt x="4236" y="21646"/>
                  </a:lnTo>
                  <a:lnTo>
                    <a:pt x="5109" y="21507"/>
                  </a:lnTo>
                  <a:lnTo>
                    <a:pt x="5856" y="21369"/>
                  </a:lnTo>
                  <a:lnTo>
                    <a:pt x="6604" y="21092"/>
                  </a:lnTo>
                  <a:lnTo>
                    <a:pt x="7227" y="20676"/>
                  </a:lnTo>
                  <a:lnTo>
                    <a:pt x="7726" y="20123"/>
                  </a:lnTo>
                  <a:lnTo>
                    <a:pt x="8100" y="19569"/>
                  </a:lnTo>
                  <a:lnTo>
                    <a:pt x="8349" y="19015"/>
                  </a:lnTo>
                  <a:lnTo>
                    <a:pt x="8473" y="18323"/>
                  </a:lnTo>
                  <a:lnTo>
                    <a:pt x="8473" y="6276"/>
                  </a:lnTo>
                  <a:lnTo>
                    <a:pt x="20561" y="6276"/>
                  </a:lnTo>
                  <a:lnTo>
                    <a:pt x="20561" y="16107"/>
                  </a:lnTo>
                  <a:lnTo>
                    <a:pt x="20187" y="15830"/>
                  </a:lnTo>
                  <a:lnTo>
                    <a:pt x="19938" y="15692"/>
                  </a:lnTo>
                  <a:lnTo>
                    <a:pt x="19564" y="15553"/>
                  </a:lnTo>
                  <a:lnTo>
                    <a:pt x="19190" y="15415"/>
                  </a:lnTo>
                  <a:lnTo>
                    <a:pt x="18692" y="15276"/>
                  </a:lnTo>
                  <a:lnTo>
                    <a:pt x="18318" y="15138"/>
                  </a:lnTo>
                  <a:lnTo>
                    <a:pt x="17944" y="15138"/>
                  </a:lnTo>
                  <a:lnTo>
                    <a:pt x="17446" y="15138"/>
                  </a:lnTo>
                  <a:lnTo>
                    <a:pt x="16573" y="15138"/>
                  </a:lnTo>
                  <a:lnTo>
                    <a:pt x="15826" y="15276"/>
                  </a:lnTo>
                  <a:lnTo>
                    <a:pt x="15078" y="15692"/>
                  </a:lnTo>
                  <a:lnTo>
                    <a:pt x="14455" y="15969"/>
                  </a:lnTo>
                  <a:lnTo>
                    <a:pt x="13956" y="16523"/>
                  </a:lnTo>
                  <a:lnTo>
                    <a:pt x="13583" y="17076"/>
                  </a:lnTo>
                  <a:lnTo>
                    <a:pt x="13333" y="17630"/>
                  </a:lnTo>
                  <a:lnTo>
                    <a:pt x="13209" y="18323"/>
                  </a:lnTo>
                  <a:lnTo>
                    <a:pt x="13333" y="19015"/>
                  </a:lnTo>
                  <a:lnTo>
                    <a:pt x="13583" y="19569"/>
                  </a:lnTo>
                  <a:lnTo>
                    <a:pt x="13956" y="20123"/>
                  </a:lnTo>
                  <a:lnTo>
                    <a:pt x="14455" y="20676"/>
                  </a:lnTo>
                  <a:lnTo>
                    <a:pt x="15078" y="21092"/>
                  </a:lnTo>
                  <a:lnTo>
                    <a:pt x="15826" y="21369"/>
                  </a:lnTo>
                  <a:lnTo>
                    <a:pt x="16573" y="21507"/>
                  </a:lnTo>
                  <a:lnTo>
                    <a:pt x="17446" y="21646"/>
                  </a:lnTo>
                  <a:lnTo>
                    <a:pt x="18318" y="21507"/>
                  </a:lnTo>
                  <a:lnTo>
                    <a:pt x="19066" y="21369"/>
                  </a:lnTo>
                  <a:lnTo>
                    <a:pt x="19813" y="21092"/>
                  </a:lnTo>
                  <a:lnTo>
                    <a:pt x="20436" y="20676"/>
                  </a:lnTo>
                  <a:lnTo>
                    <a:pt x="20935" y="20123"/>
                  </a:lnTo>
                  <a:lnTo>
                    <a:pt x="21309" y="19569"/>
                  </a:lnTo>
                  <a:lnTo>
                    <a:pt x="21558" y="19015"/>
                  </a:lnTo>
                  <a:lnTo>
                    <a:pt x="21683" y="18323"/>
                  </a:lnTo>
                  <a:lnTo>
                    <a:pt x="21683" y="10061"/>
                  </a:lnTo>
                  <a:lnTo>
                    <a:pt x="21683" y="46"/>
                  </a:lnTo>
                  <a:lnTo>
                    <a:pt x="7352" y="46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079" name="Music"/>
          <p:cNvSpPr>
            <a:spLocks noEditPoints="1" noChangeArrowheads="1"/>
          </p:cNvSpPr>
          <p:nvPr/>
        </p:nvSpPr>
        <p:spPr bwMode="auto">
          <a:xfrm>
            <a:off x="1571604" y="4262456"/>
            <a:ext cx="1809750" cy="1809750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skupiny - zvuky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Správné skupiny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1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1331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3317" name="Text Box 3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269875" indent="-269875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1600" smtClean="0">
                <a:solidFill>
                  <a:srgbClr val="CCCCFF"/>
                </a:solidFill>
                <a:hlinkClick r:id="rId4"/>
              </a:rPr>
              <a:t>WWW.OFFICE.MICROSOFT.COM</a:t>
            </a: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007036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Trebuchet MS"/>
        <a:ea typeface=""/>
        <a:cs typeface="Arial Unicode MS"/>
      </a:majorFont>
      <a:minorFont>
        <a:latin typeface="Trebuchet MS"/>
        <a:ea typeface=""/>
        <a:cs typeface="Arial Unicode MS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8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rebuchet MS" pitchFamily="32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8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rebuchet MS" pitchFamily="32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cs typeface="Arial Unicode MS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211</Words>
  <Application>Microsoft Office PowerPoint</Application>
  <PresentationFormat>Předvádění na obrazovce (4:3)</PresentationFormat>
  <Paragraphs>61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Výchozí návrh</vt:lpstr>
      <vt:lpstr>Prezentace aplikace PowerPoint</vt:lpstr>
      <vt:lpstr>ANOTACE</vt:lpstr>
      <vt:lpstr>Rozdíl - zvuk, tón</vt:lpstr>
      <vt:lpstr>ZVUKY</vt:lpstr>
      <vt:lpstr>Jmenuj   různé  zvuky</vt:lpstr>
      <vt:lpstr>Hudební nástroje</vt:lpstr>
      <vt:lpstr>správné skupiny - zvuky</vt:lpstr>
      <vt:lpstr> Správné skupiny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25</cp:revision>
  <dcterms:created xsi:type="dcterms:W3CDTF">2011-06-20T10:40:08Z</dcterms:created>
  <dcterms:modified xsi:type="dcterms:W3CDTF">2012-07-04T15:29:56Z</dcterms:modified>
</cp:coreProperties>
</file>