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VY_32_INOVACE_09_česká státní hymna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VY_32_INOVACE_09_česká státní hymna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loz.to/x5p8ed/01-statni-hymna-ceska-republika-mp3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70737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dirty="0"/>
              <a:t>Materiál slouží k použití na interaktivní tabuli</a:t>
            </a:r>
            <a:r>
              <a:rPr lang="cs-CZ" dirty="0">
                <a:latin typeface="Arial" charset="0"/>
              </a:rPr>
              <a:t>.</a:t>
            </a:r>
          </a:p>
          <a:p>
            <a:r>
              <a:rPr lang="cs-CZ" dirty="0"/>
              <a:t>Seznámení, </a:t>
            </a:r>
            <a:r>
              <a:rPr lang="cs-CZ" dirty="0" smtClean="0"/>
              <a:t>procvičení - </a:t>
            </a:r>
            <a:r>
              <a:rPr lang="cs-CZ" dirty="0" smtClean="0">
                <a:latin typeface="Arial" charset="0"/>
              </a:rPr>
              <a:t>Česká </a:t>
            </a:r>
            <a:r>
              <a:rPr lang="cs-CZ" dirty="0">
                <a:latin typeface="Arial" charset="0"/>
              </a:rPr>
              <a:t>státní hymna</a:t>
            </a:r>
          </a:p>
          <a:p>
            <a:r>
              <a:rPr lang="cs-CZ" dirty="0"/>
              <a:t>Využití v hodinách Hudební výchovy</a:t>
            </a:r>
            <a:r>
              <a:rPr lang="cs-CZ" dirty="0">
                <a:latin typeface="Arial" charset="0"/>
              </a:rPr>
              <a:t> ve 4. a 5.</a:t>
            </a:r>
            <a:r>
              <a:rPr lang="cs-CZ" dirty="0"/>
              <a:t> ročník</a:t>
            </a:r>
            <a:r>
              <a:rPr lang="cs-CZ" dirty="0">
                <a:latin typeface="Arial" charset="0"/>
              </a:rPr>
              <a:t>u</a:t>
            </a:r>
            <a:r>
              <a:rPr lang="cs-CZ" dirty="0"/>
              <a:t> ZŠ</a:t>
            </a:r>
            <a:r>
              <a:rPr lang="cs-CZ" dirty="0">
                <a:latin typeface="Arial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572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Píseň pochází z divadelní hry </a:t>
            </a:r>
            <a:r>
              <a:rPr lang="cs-CZ" dirty="0">
                <a:solidFill>
                  <a:srgbClr val="FF3300"/>
                </a:solidFill>
                <a:latin typeface="Arial" charset="0"/>
              </a:rPr>
              <a:t>Josefa Kajetána Tyla</a:t>
            </a:r>
            <a:r>
              <a:rPr lang="cs-CZ" dirty="0">
                <a:latin typeface="Arial" charset="0"/>
              </a:rPr>
              <a:t> Fidlovačka aneb žádný hněv a žádná rvačka.</a:t>
            </a:r>
          </a:p>
          <a:p>
            <a:r>
              <a:rPr lang="cs-CZ" dirty="0">
                <a:latin typeface="Arial" charset="0"/>
              </a:rPr>
              <a:t>Hudbu složil </a:t>
            </a:r>
            <a:r>
              <a:rPr lang="cs-CZ" dirty="0">
                <a:solidFill>
                  <a:srgbClr val="FF3300"/>
                </a:solidFill>
                <a:latin typeface="Arial" charset="0"/>
              </a:rPr>
              <a:t>František Škroup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573016"/>
            <a:ext cx="5895975" cy="314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6293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Slova české státní hymny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charset="0"/>
              </a:rPr>
              <a:t>Kde domov můj,</a:t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kde domov můj.</a:t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Voda hučí po lučinách,</a:t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bory šumí po skalinách,</a:t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v sadě skví se jara květ,</a:t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zemský ráj to na pohled!</a:t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A to je ta krásná země,</a:t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země česká, domov můj,</a:t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země česká, domov můj!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ÄŚeskĂˇ-hymn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92080" y="3399692"/>
            <a:ext cx="609600" cy="609600"/>
          </a:xfrm>
          <a:prstGeom prst="rect">
            <a:avLst/>
          </a:prstGeom>
        </p:spPr>
      </p:pic>
      <p:pic>
        <p:nvPicPr>
          <p:cNvPr id="5" name="ÄŚeskĂˇ-hymn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52320" y="4437112"/>
            <a:ext cx="609600" cy="6096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41512"/>
            <a:ext cx="2425700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34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4000" dirty="0">
                <a:solidFill>
                  <a:prstClr val="black"/>
                </a:solidFill>
                <a:latin typeface="Arial" charset="0"/>
              </a:rPr>
              <a:t>Doplň autory české státní hymny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8215192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81074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Česká státní hymna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2971988" y="3960368"/>
            <a:ext cx="3544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Autoři hymny jsou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771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2950" cy="4525963"/>
          </a:xfrm>
        </p:spPr>
        <p:txBody>
          <a:bodyPr/>
          <a:lstStyle/>
          <a:p>
            <a:r>
              <a:rPr lang="cs-CZ" b="1" dirty="0">
                <a:latin typeface="Arial" charset="0"/>
              </a:rPr>
              <a:t>Jak se jmenuje </a:t>
            </a:r>
            <a:r>
              <a:rPr lang="cs-CZ" b="1" dirty="0" smtClean="0">
                <a:latin typeface="Arial" charset="0"/>
              </a:rPr>
              <a:t>hra, </a:t>
            </a:r>
            <a:r>
              <a:rPr lang="cs-CZ" b="1" dirty="0">
                <a:latin typeface="Arial" charset="0"/>
              </a:rPr>
              <a:t>ve které prvně zazněla česká státní hymna?</a:t>
            </a:r>
          </a:p>
          <a:p>
            <a:endParaRPr lang="cs-CZ" dirty="0"/>
          </a:p>
        </p:txBody>
      </p:sp>
      <p:pic>
        <p:nvPicPr>
          <p:cNvPr id="4" name="Picture 34" descr="MC900405738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714745"/>
            <a:ext cx="3095625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301" y="2714745"/>
            <a:ext cx="2293262" cy="1692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3" descr="MC900414992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4221163"/>
            <a:ext cx="3384550" cy="240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8221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sz="2800" dirty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  <a:endParaRPr lang="cs-CZ" sz="2800" dirty="0">
              <a:solidFill>
                <a:srgbClr val="CCCCFF"/>
              </a:solidFill>
              <a:cs typeface="Arial Unicode MS" charset="0"/>
              <a:hlinkClick r:id="rId2"/>
            </a:endParaRPr>
          </a:p>
          <a:p>
            <a:pPr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dirty="0">
                <a:hlinkClick r:id="rId3"/>
              </a:rPr>
              <a:t>http://www.uloz.to/x5p8ed/01-statni-hymna-ceska-republika-mp3</a:t>
            </a:r>
            <a:endParaRPr lang="cs-CZ" dirty="0"/>
          </a:p>
          <a:p>
            <a:pPr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cs-CZ" dirty="0"/>
              <a:t>Hudba Hradní stráže a Policie ČR, 18.7. 2005</a:t>
            </a:r>
            <a:endParaRPr lang="en-GB" sz="2800" dirty="0">
              <a:solidFill>
                <a:srgbClr val="CCCCFF"/>
              </a:solidFill>
              <a:cs typeface="Arial Unicode MS" charset="0"/>
              <a:hlinkClick r:id="rId2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0613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119</Words>
  <Application>Microsoft Office PowerPoint</Application>
  <PresentationFormat>Předvádění na obrazovce (4:3)</PresentationFormat>
  <Paragraphs>21</Paragraphs>
  <Slides>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Slova české státní hymny</vt:lpstr>
      <vt:lpstr>Doplň autory české státní hymny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16</cp:revision>
  <dcterms:created xsi:type="dcterms:W3CDTF">2011-06-20T10:40:08Z</dcterms:created>
  <dcterms:modified xsi:type="dcterms:W3CDTF">2012-07-04T15:36:59Z</dcterms:modified>
</cp:coreProperties>
</file>