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8" r:id="rId3"/>
    <p:sldId id="262" r:id="rId4"/>
    <p:sldId id="263" r:id="rId5"/>
    <p:sldId id="267" r:id="rId6"/>
    <p:sldId id="264" r:id="rId7"/>
    <p:sldId id="266" r:id="rId8"/>
    <p:sldId id="265" r:id="rId9"/>
    <p:sldId id="261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8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C7B5960-A576-412D-A859-73B366A70BDB}" type="datetimeFigureOut">
              <a:rPr lang="cs-CZ" smtClean="0"/>
              <a:pPr/>
              <a:t>4.2.2012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7F5BB66-DBCD-4CC0-AB9D-A413D059F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7B5960-A576-412D-A859-73B366A70BDB}" type="datetimeFigureOut">
              <a:rPr lang="cs-CZ" smtClean="0"/>
              <a:pPr/>
              <a:t>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F5BB66-DBCD-4CC0-AB9D-A413D059F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C7B5960-A576-412D-A859-73B366A70BDB}" type="datetimeFigureOut">
              <a:rPr lang="cs-CZ" smtClean="0"/>
              <a:pPr/>
              <a:t>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97F5BB66-DBCD-4CC0-AB9D-A413D059F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7B5960-A576-412D-A859-73B366A70BDB}" type="datetimeFigureOut">
              <a:rPr lang="cs-CZ" smtClean="0"/>
              <a:pPr/>
              <a:t>4.2.2012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F5BB66-DBCD-4CC0-AB9D-A413D059F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7B5960-A576-412D-A859-73B366A70BDB}" type="datetimeFigureOut">
              <a:rPr lang="cs-CZ" smtClean="0"/>
              <a:pPr/>
              <a:t>4.2.2012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F5BB66-DBCD-4CC0-AB9D-A413D059F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7B5960-A576-412D-A859-73B366A70BDB}" type="datetimeFigureOut">
              <a:rPr lang="cs-CZ" smtClean="0"/>
              <a:pPr/>
              <a:t>4.2.2012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F5BB66-DBCD-4CC0-AB9D-A413D059F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C7B5960-A576-412D-A859-73B366A70BDB}" type="datetimeFigureOut">
              <a:rPr lang="cs-CZ" smtClean="0"/>
              <a:pPr/>
              <a:t>4.2.2012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F5BB66-DBCD-4CC0-AB9D-A413D059F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7B5960-A576-412D-A859-73B366A70BDB}" type="datetimeFigureOut">
              <a:rPr lang="cs-CZ" smtClean="0"/>
              <a:pPr/>
              <a:t>4.2.2012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F5BB66-DBCD-4CC0-AB9D-A413D059F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7B5960-A576-412D-A859-73B366A70BDB}" type="datetimeFigureOut">
              <a:rPr lang="cs-CZ" smtClean="0"/>
              <a:pPr/>
              <a:t>4.2.2012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F5BB66-DBCD-4CC0-AB9D-A413D059F1E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7B5960-A576-412D-A859-73B366A70BDB}" type="datetimeFigureOut">
              <a:rPr lang="cs-CZ" smtClean="0"/>
              <a:pPr/>
              <a:t>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F5BB66-DBCD-4CC0-AB9D-A413D059F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C7B5960-A576-412D-A859-73B366A70BDB}" type="datetimeFigureOut">
              <a:rPr lang="cs-CZ" smtClean="0"/>
              <a:pPr/>
              <a:t>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7F5BB66-DBCD-4CC0-AB9D-A413D059F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C7B5960-A576-412D-A859-73B366A70BDB}" type="datetimeFigureOut">
              <a:rPr lang="cs-CZ" smtClean="0"/>
              <a:pPr/>
              <a:t>4.2.2012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7F5BB66-DBCD-4CC0-AB9D-A413D059F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wipe dir="d"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987824" y="2636912"/>
            <a:ext cx="5832648" cy="1728192"/>
          </a:xfrm>
        </p:spPr>
        <p:txBody>
          <a:bodyPr/>
          <a:lstStyle/>
          <a:p>
            <a:r>
              <a:rPr lang="cs-CZ" smtClean="0"/>
              <a:t>VY_32_INOVACE_12_                        </a:t>
            </a:r>
            <a:r>
              <a:rPr lang="cs-CZ" dirty="0" smtClean="0"/>
              <a:t>ČTENÍ, 2.roč.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851920" y="5085184"/>
            <a:ext cx="5114778" cy="1101248"/>
          </a:xfrm>
        </p:spPr>
        <p:txBody>
          <a:bodyPr/>
          <a:lstStyle/>
          <a:p>
            <a:r>
              <a:rPr lang="cs-CZ" dirty="0" smtClean="0"/>
              <a:t>Jak </a:t>
            </a:r>
            <a:r>
              <a:rPr lang="cs-CZ" dirty="0" err="1" smtClean="0"/>
              <a:t>Birlibán</a:t>
            </a:r>
            <a:r>
              <a:rPr lang="cs-CZ" dirty="0" smtClean="0"/>
              <a:t> uklízel,</a:t>
            </a:r>
          </a:p>
          <a:p>
            <a:r>
              <a:rPr lang="cs-CZ" dirty="0" smtClean="0"/>
              <a:t>Eduard </a:t>
            </a:r>
            <a:r>
              <a:rPr lang="cs-CZ" dirty="0" err="1" smtClean="0"/>
              <a:t>Petiška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2915816" y="1844824"/>
            <a:ext cx="45211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2"/>
                </a:solidFill>
              </a:rPr>
              <a:t>Základní škola a Mateřská škola, Potštejn,</a:t>
            </a:r>
          </a:p>
          <a:p>
            <a:r>
              <a:rPr lang="cs-CZ" dirty="0" smtClean="0">
                <a:solidFill>
                  <a:schemeClr val="bg2"/>
                </a:solidFill>
              </a:rPr>
              <a:t>okres Rychnov nad Kněžnou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059832" y="5013176"/>
            <a:ext cx="17059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2"/>
                </a:solidFill>
              </a:rPr>
              <a:t>Marie </a:t>
            </a:r>
            <a:r>
              <a:rPr lang="cs-CZ" dirty="0" err="1" smtClean="0">
                <a:solidFill>
                  <a:schemeClr val="bg2"/>
                </a:solidFill>
              </a:rPr>
              <a:t>Říčařová</a:t>
            </a:r>
            <a:endParaRPr lang="cs-CZ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836712"/>
            <a:ext cx="74888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Jak </a:t>
            </a:r>
            <a:r>
              <a:rPr lang="cs-CZ" b="1" dirty="0" err="1" smtClean="0"/>
              <a:t>Birlibán</a:t>
            </a:r>
            <a:r>
              <a:rPr lang="cs-CZ" b="1" dirty="0" smtClean="0"/>
              <a:t> uklízel</a:t>
            </a:r>
          </a:p>
          <a:p>
            <a:endParaRPr lang="cs-CZ" dirty="0" smtClean="0"/>
          </a:p>
          <a:p>
            <a:r>
              <a:rPr lang="cs-CZ" dirty="0" smtClean="0"/>
              <a:t>Ověření ve výuce: 22.11.2011</a:t>
            </a:r>
          </a:p>
          <a:p>
            <a:endParaRPr lang="cs-CZ" dirty="0" smtClean="0"/>
          </a:p>
          <a:p>
            <a:r>
              <a:rPr lang="cs-CZ" dirty="0" smtClean="0"/>
              <a:t>Předmět: Čtení</a:t>
            </a:r>
          </a:p>
          <a:p>
            <a:endParaRPr lang="cs-CZ" dirty="0" smtClean="0"/>
          </a:p>
          <a:p>
            <a:r>
              <a:rPr lang="cs-CZ" dirty="0" smtClean="0"/>
              <a:t>Ročník : 2.</a:t>
            </a:r>
          </a:p>
          <a:p>
            <a:endParaRPr lang="cs-CZ" dirty="0" smtClean="0"/>
          </a:p>
          <a:p>
            <a:r>
              <a:rPr lang="cs-CZ" dirty="0" smtClean="0"/>
              <a:t>Klíčová slova:  Pořádek v hračkách a knížkách</a:t>
            </a:r>
          </a:p>
          <a:p>
            <a:endParaRPr lang="cs-CZ" dirty="0" smtClean="0"/>
          </a:p>
          <a:p>
            <a:r>
              <a:rPr lang="cs-CZ" dirty="0" smtClean="0"/>
              <a:t>Anotace: DUM ověřuje, jak si žáci zapamatovali text a  jak mu  porozuměli. Rozšiřuje slovní zásobu žáků. DUM pracuje s fantazií žáků, když mají vysvětlit slova jako </a:t>
            </a:r>
            <a:r>
              <a:rPr lang="cs-CZ" dirty="0" err="1" smtClean="0"/>
              <a:t>Bombónovice</a:t>
            </a:r>
            <a:r>
              <a:rPr lang="cs-CZ" dirty="0" smtClean="0"/>
              <a:t>, Neposlechy, </a:t>
            </a:r>
            <a:r>
              <a:rPr lang="cs-CZ" dirty="0" err="1" smtClean="0"/>
              <a:t>Lenošidy</a:t>
            </a:r>
            <a:r>
              <a:rPr lang="cs-CZ" dirty="0" smtClean="0"/>
              <a:t>. DUM využívá mezipředmětového vztahu s prvoukou, téma- můj domov.</a:t>
            </a:r>
          </a:p>
        </p:txBody>
      </p:sp>
    </p:spTree>
  </p:cSld>
  <p:clrMapOvr>
    <a:masterClrMapping/>
  </p:clrMapOvr>
  <p:transition advClick="0" advTm="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052736"/>
            <a:ext cx="66944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Děti, kdo z Vás se chová stejně jako </a:t>
            </a:r>
            <a:r>
              <a:rPr lang="cs-CZ" sz="2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Birlibán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</a:t>
            </a:r>
          </a:p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přihlaste se. 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2852936"/>
            <a:ext cx="38218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Co dělal </a:t>
            </a:r>
            <a:r>
              <a:rPr lang="cs-CZ" sz="2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Birlibán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špatně? </a:t>
            </a:r>
            <a:endParaRPr lang="cs-CZ" sz="2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83568" y="1268760"/>
            <a:ext cx="4572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dirty="0" err="1" smtClean="0"/>
              <a:t>Birlibán</a:t>
            </a:r>
            <a:r>
              <a:rPr lang="cs-CZ" sz="2400" dirty="0" smtClean="0"/>
              <a:t> je  jméno  malého kluka. </a:t>
            </a:r>
            <a:r>
              <a:rPr lang="cs-CZ" sz="2400" dirty="0" err="1" smtClean="0"/>
              <a:t>Birlibánovi</a:t>
            </a:r>
            <a:r>
              <a:rPr lang="cs-CZ" sz="2400" dirty="0" smtClean="0"/>
              <a:t> se dějí podivné věci a zažívá podivná dobrodružství.  Dostal  se do </a:t>
            </a:r>
            <a:r>
              <a:rPr lang="cs-CZ" sz="2400" dirty="0" err="1" smtClean="0"/>
              <a:t>Bonbónovic</a:t>
            </a:r>
            <a:r>
              <a:rPr lang="cs-CZ" sz="2400" dirty="0" smtClean="0"/>
              <a:t>, Neposluch  a  do  </a:t>
            </a:r>
            <a:r>
              <a:rPr lang="cs-CZ" sz="2400" dirty="0" err="1" smtClean="0"/>
              <a:t>Lenošind</a:t>
            </a:r>
            <a:r>
              <a:rPr lang="cs-CZ" sz="2400" dirty="0" smtClean="0"/>
              <a:t>. </a:t>
            </a:r>
            <a:r>
              <a:rPr lang="cs-CZ" sz="2400" dirty="0" err="1" smtClean="0"/>
              <a:t>Birlibán</a:t>
            </a:r>
            <a:r>
              <a:rPr lang="cs-CZ" sz="2400" dirty="0" smtClean="0"/>
              <a:t>  dost zlobí.  Není ale  zlý, chce pomoci svému maňáskovi, zajíčkovi Janečkovi, protože ho chce chránit před mlsnou liškou. Při svém putování objeví nové kamarády. Nakonec i porozumí, že některé věci by mohl udělat  jinak a lépe.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836712"/>
            <a:ext cx="53158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 čem je kniha, přečti nahlas text: </a:t>
            </a:r>
            <a:endParaRPr lang="cs-CZ" sz="2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1340768"/>
            <a:ext cx="62199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Jak si představuješ město „</a:t>
            </a:r>
            <a:r>
              <a:rPr lang="cs-CZ" sz="2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Bombónovice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?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988840"/>
            <a:ext cx="19784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Popiš město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2708920"/>
            <a:ext cx="51539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Jak si představuješ „Neposluchy“?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3789040"/>
            <a:ext cx="47772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Jak si představuješ „</a:t>
            </a:r>
            <a:r>
              <a:rPr lang="cs-CZ" sz="2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Lenošidy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“?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560" y="4653136"/>
            <a:ext cx="34836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Můžeš města nakreslit.</a:t>
            </a:r>
            <a:endParaRPr lang="cs-CZ" sz="24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data.bux.cz/book/003/262/0032624/mediu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2204864"/>
            <a:ext cx="2448272" cy="3497531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899592" y="1268760"/>
            <a:ext cx="45817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Ukázka obalu knihy E. </a:t>
            </a:r>
            <a:r>
              <a:rPr lang="cs-CZ" sz="2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Petišky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:</a:t>
            </a:r>
            <a:endParaRPr lang="cs-CZ" sz="2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052736"/>
            <a:ext cx="75328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Znáš nějakého jiného kluka, který je jako </a:t>
            </a:r>
            <a:r>
              <a:rPr lang="cs-CZ" sz="2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Birlibán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?</a:t>
            </a:r>
          </a:p>
          <a:p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684" y="3501008"/>
            <a:ext cx="75248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Jmenuj další postavy chlapců z knih, které jsi četl </a:t>
            </a:r>
          </a:p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nebo jsi viděl v TV.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980728"/>
            <a:ext cx="75454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Vysvětli nebo popiš, jak to vypadalo, když </a:t>
            </a:r>
            <a:r>
              <a:rPr lang="cs-CZ" sz="2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Birlibán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</a:p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naházel hračky a knížky do jedné zásuvky.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2276872"/>
            <a:ext cx="35974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Byl v zásuvce pořádek ?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3140968"/>
            <a:ext cx="59392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Vyznal se potom v hračkách a knížkách?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4581128"/>
            <a:ext cx="57663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Poraď </a:t>
            </a:r>
            <a:r>
              <a:rPr lang="cs-CZ" sz="2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Birlibánovi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jak měl věci uklidit.</a:t>
            </a:r>
            <a:endParaRPr lang="cs-CZ" sz="2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764704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Použitá literatura:</a:t>
            </a:r>
          </a:p>
          <a:p>
            <a:endParaRPr lang="cs-CZ" sz="24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Čítanka pro druhý ročník 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ZŠ, str. </a:t>
            </a:r>
            <a:r>
              <a:rPr lang="cs-CZ" sz="24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70</a:t>
            </a:r>
            <a:endParaRPr lang="cs-CZ" sz="24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Nakladatelství DIDAKTIS s.r.o.</a:t>
            </a:r>
          </a:p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Kaštanová 141</a:t>
            </a:r>
          </a:p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Brno</a:t>
            </a:r>
          </a:p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2003 První vydání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412776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A1n&amp;</a:t>
            </a:r>
            <a:r>
              <a:rPr lang="cs-CZ" dirty="0" err="1" smtClean="0"/>
              <a:t>hl</a:t>
            </a:r>
            <a:r>
              <a:rPr lang="cs-CZ" dirty="0" smtClean="0"/>
              <a:t>=</a:t>
            </a:r>
            <a:r>
              <a:rPr lang="cs-CZ" dirty="0" err="1" smtClean="0"/>
              <a:t>cs</a:t>
            </a:r>
            <a:r>
              <a:rPr lang="cs-CZ" dirty="0" smtClean="0"/>
              <a:t>&amp;</a:t>
            </a:r>
            <a:r>
              <a:rPr lang="cs-CZ" dirty="0" err="1" smtClean="0"/>
              <a:t>biw</a:t>
            </a:r>
            <a:r>
              <a:rPr lang="cs-CZ" dirty="0" smtClean="0"/>
              <a:t>=1290&amp;</a:t>
            </a:r>
            <a:r>
              <a:rPr lang="cs-CZ" dirty="0" err="1" smtClean="0"/>
              <a:t>bih</a:t>
            </a:r>
            <a:r>
              <a:rPr lang="cs-CZ" dirty="0" smtClean="0"/>
              <a:t>=587&amp;</a:t>
            </a:r>
            <a:r>
              <a:rPr lang="cs-CZ" dirty="0" err="1" smtClean="0"/>
              <a:t>gbv</a:t>
            </a:r>
            <a:r>
              <a:rPr lang="cs-CZ" dirty="0" smtClean="0"/>
              <a:t>=2&amp;</a:t>
            </a:r>
            <a:r>
              <a:rPr lang="cs-CZ" dirty="0" err="1" smtClean="0"/>
              <a:t>tbm</a:t>
            </a:r>
            <a:r>
              <a:rPr lang="cs-CZ" dirty="0" smtClean="0"/>
              <a:t>=</a:t>
            </a:r>
            <a:r>
              <a:rPr lang="cs-CZ" dirty="0" err="1" smtClean="0"/>
              <a:t>isch</a:t>
            </a:r>
            <a:r>
              <a:rPr lang="cs-CZ" dirty="0" smtClean="0"/>
              <a:t>&amp;</a:t>
            </a:r>
            <a:r>
              <a:rPr lang="cs-CZ" dirty="0" err="1" smtClean="0"/>
              <a:t>tbnid</a:t>
            </a:r>
            <a:r>
              <a:rPr lang="cs-CZ" dirty="0" smtClean="0"/>
              <a:t>=K9nPlsRM_</a:t>
            </a:r>
            <a:r>
              <a:rPr lang="cs-CZ" dirty="0" err="1" smtClean="0"/>
              <a:t>yfeJM</a:t>
            </a:r>
            <a:r>
              <a:rPr lang="cs-CZ" dirty="0" smtClean="0"/>
              <a:t>:&amp;</a:t>
            </a:r>
            <a:r>
              <a:rPr lang="cs-CZ" dirty="0" err="1" smtClean="0"/>
              <a:t>imgrefurl</a:t>
            </a:r>
            <a:r>
              <a:rPr lang="cs-CZ" dirty="0" smtClean="0"/>
              <a:t>=http://www.</a:t>
            </a:r>
            <a:r>
              <a:rPr lang="cs-CZ" dirty="0" err="1" smtClean="0"/>
              <a:t>bux.cz</a:t>
            </a:r>
            <a:r>
              <a:rPr lang="cs-CZ" dirty="0" smtClean="0"/>
              <a:t>/knihy/47415-</a:t>
            </a:r>
            <a:r>
              <a:rPr lang="cs-CZ" dirty="0" err="1" smtClean="0"/>
              <a:t>birliban.html</a:t>
            </a:r>
            <a:r>
              <a:rPr lang="cs-CZ" dirty="0" smtClean="0"/>
              <a:t>&amp;</a:t>
            </a:r>
            <a:r>
              <a:rPr lang="cs-CZ" dirty="0" err="1" smtClean="0"/>
              <a:t>docid</a:t>
            </a:r>
            <a:r>
              <a:rPr lang="cs-CZ" dirty="0" smtClean="0"/>
              <a:t>=cIkLwUu4PKENUM&amp;</a:t>
            </a:r>
            <a:r>
              <a:rPr lang="cs-CZ" dirty="0" err="1" smtClean="0"/>
              <a:t>imgurl</a:t>
            </a:r>
            <a:r>
              <a:rPr lang="cs-CZ" dirty="0" smtClean="0"/>
              <a:t>=http://data.</a:t>
            </a:r>
            <a:r>
              <a:rPr lang="cs-CZ" dirty="0" err="1" smtClean="0"/>
              <a:t>bux.cz</a:t>
            </a:r>
            <a:r>
              <a:rPr lang="cs-CZ" dirty="0" smtClean="0"/>
              <a:t>/</a:t>
            </a:r>
            <a:r>
              <a:rPr lang="cs-CZ" dirty="0" err="1" smtClean="0"/>
              <a:t>book</a:t>
            </a:r>
            <a:r>
              <a:rPr lang="cs-CZ" dirty="0" smtClean="0"/>
              <a:t>/003/262/0032624/</a:t>
            </a:r>
            <a:r>
              <a:rPr lang="cs-CZ" dirty="0" err="1" smtClean="0"/>
              <a:t>large.jpg</a:t>
            </a:r>
            <a:r>
              <a:rPr lang="cs-CZ" dirty="0" smtClean="0"/>
              <a:t>&amp;w=408&amp;h=550&amp;</a:t>
            </a:r>
            <a:r>
              <a:rPr lang="cs-CZ" dirty="0" err="1" smtClean="0"/>
              <a:t>ei</a:t>
            </a:r>
            <a:r>
              <a:rPr lang="cs-CZ" dirty="0" smtClean="0"/>
              <a:t>=Bpz8TvDcDbDS4QS-</a:t>
            </a:r>
            <a:r>
              <a:rPr lang="cs-CZ" dirty="0" err="1" smtClean="0"/>
              <a:t>idWNCA</a:t>
            </a:r>
            <a:r>
              <a:rPr lang="cs-CZ" dirty="0" smtClean="0"/>
              <a:t>&amp;zoom=1&amp;</a:t>
            </a:r>
            <a:r>
              <a:rPr lang="cs-CZ" dirty="0" err="1" smtClean="0"/>
              <a:t>iact</a:t>
            </a:r>
            <a:r>
              <a:rPr lang="cs-CZ" dirty="0" smtClean="0"/>
              <a:t>=</a:t>
            </a:r>
            <a:r>
              <a:rPr lang="cs-CZ" dirty="0" err="1" smtClean="0"/>
              <a:t>hc</a:t>
            </a:r>
            <a:r>
              <a:rPr lang="cs-CZ" dirty="0" smtClean="0"/>
              <a:t>&amp;</a:t>
            </a:r>
            <a:r>
              <a:rPr lang="cs-CZ" dirty="0" err="1" smtClean="0"/>
              <a:t>vpx</a:t>
            </a:r>
            <a:r>
              <a:rPr lang="cs-CZ" dirty="0" smtClean="0"/>
              <a:t>=169&amp;</a:t>
            </a:r>
            <a:r>
              <a:rPr lang="cs-CZ" dirty="0" err="1" smtClean="0"/>
              <a:t>vpy</a:t>
            </a:r>
            <a:r>
              <a:rPr lang="cs-CZ" dirty="0" smtClean="0"/>
              <a:t>=109&amp;dur=105&amp;</a:t>
            </a:r>
            <a:r>
              <a:rPr lang="cs-CZ" dirty="0" err="1" smtClean="0"/>
              <a:t>hovh</a:t>
            </a:r>
            <a:r>
              <a:rPr lang="cs-CZ" dirty="0" smtClean="0"/>
              <a:t>=261&amp;</a:t>
            </a:r>
            <a:r>
              <a:rPr lang="cs-CZ" dirty="0" err="1" smtClean="0"/>
              <a:t>hovw</a:t>
            </a:r>
            <a:r>
              <a:rPr lang="cs-CZ" dirty="0" smtClean="0"/>
              <a:t>=193&amp;</a:t>
            </a:r>
            <a:r>
              <a:rPr lang="cs-CZ" dirty="0" err="1" smtClean="0"/>
              <a:t>tx</a:t>
            </a:r>
            <a:r>
              <a:rPr lang="cs-CZ" dirty="0" smtClean="0"/>
              <a:t>=121&amp;ty=114&amp;</a:t>
            </a:r>
            <a:r>
              <a:rPr lang="cs-CZ" dirty="0" err="1" smtClean="0"/>
              <a:t>sig</a:t>
            </a:r>
            <a:r>
              <a:rPr lang="cs-CZ" dirty="0" smtClean="0"/>
              <a:t>=100004819031487796655&amp;</a:t>
            </a:r>
            <a:r>
              <a:rPr lang="cs-CZ" dirty="0" err="1" smtClean="0"/>
              <a:t>page</a:t>
            </a:r>
            <a:r>
              <a:rPr lang="cs-CZ" dirty="0" smtClean="0"/>
              <a:t>=1&amp;</a:t>
            </a:r>
            <a:r>
              <a:rPr lang="cs-CZ" dirty="0" err="1" smtClean="0"/>
              <a:t>tbnh</a:t>
            </a:r>
            <a:r>
              <a:rPr lang="cs-CZ" dirty="0" smtClean="0"/>
              <a:t>=124&amp;</a:t>
            </a:r>
            <a:r>
              <a:rPr lang="cs-CZ" dirty="0" err="1" smtClean="0"/>
              <a:t>tbnw</a:t>
            </a:r>
            <a:r>
              <a:rPr lang="cs-CZ" dirty="0" smtClean="0"/>
              <a:t>=94&amp;start=0&amp;</a:t>
            </a:r>
            <a:r>
              <a:rPr lang="cs-CZ" dirty="0" err="1" smtClean="0"/>
              <a:t>ndsp</a:t>
            </a:r>
            <a:r>
              <a:rPr lang="cs-CZ" dirty="0" smtClean="0"/>
              <a:t>=27&amp;</a:t>
            </a:r>
            <a:r>
              <a:rPr lang="cs-CZ" dirty="0" err="1" smtClean="0"/>
              <a:t>ved</a:t>
            </a:r>
            <a:r>
              <a:rPr lang="cs-CZ" dirty="0" smtClean="0"/>
              <a:t>=1t:429,r:0,s:0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980728"/>
            <a:ext cx="926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Citace: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365</TotalTime>
  <Words>325</Words>
  <Application>Microsoft Office PowerPoint</Application>
  <PresentationFormat>Předvádění na obrazovce (4:3)</PresentationFormat>
  <Paragraphs>45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Bohatý</vt:lpstr>
      <vt:lpstr>VY_32_INOVACE_12_                        ČTENÍ, 2.roč.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VY_32_INOVACE_03                         ČTENÍ</dc:title>
  <dc:creator>uživatel</dc:creator>
  <cp:lastModifiedBy>Škola</cp:lastModifiedBy>
  <cp:revision>67</cp:revision>
  <dcterms:created xsi:type="dcterms:W3CDTF">2011-06-19T16:04:11Z</dcterms:created>
  <dcterms:modified xsi:type="dcterms:W3CDTF">2012-02-04T13:30:48Z</dcterms:modified>
</cp:coreProperties>
</file>