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283" autoAdjust="0"/>
    <p:restoredTop sz="94660"/>
  </p:normalViewPr>
  <p:slideViewPr>
    <p:cSldViewPr>
      <p:cViewPr>
        <p:scale>
          <a:sx n="76" d="100"/>
          <a:sy n="76" d="100"/>
        </p:scale>
        <p:origin x="-129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VY_12_INOVACE_3_ČTENÁŘSKÁ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GRAMOTNOST_LIBUŠE A PŘEMYSL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LIBUŠE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A PŘEMYSL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396" y="3429000"/>
            <a:ext cx="543660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LIBUŠE A PŘEMYSL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9523810" imgH="7621064" progId="">
                  <p:embed/>
                </p:oleObj>
              </mc:Choice>
              <mc:Fallback>
                <p:oleObj name="Acrobat Document" r:id="rId3" imgW="9523810" imgH="7621064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třídy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Staré pověsti české Jany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Součástí materiálu je závěrečné zhodnocení úspěšnosti dětí (počet získaných sluníček).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Papír a tužka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Libu</a:t>
            </a:r>
            <a:r>
              <a:rPr lang="cs-CZ" dirty="0" err="1" smtClean="0"/>
              <a:t>še</a:t>
            </a:r>
            <a:r>
              <a:rPr lang="cs-CZ" dirty="0" smtClean="0"/>
              <a:t> a Přemysl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SLUNÍČKOVÝ KVÍZ</a:t>
            </a:r>
            <a:endParaRPr lang="cs-CZ" sz="2000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69398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8229600" cy="338437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Byla smutná, že dosud nemá žádného manžela.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Lidé chtěli za panovníka muže, jelikož nebývalo zvykem, že mužům vládla žena.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Libuše již nechtěla vládnout, protože </a:t>
            </a:r>
            <a:r>
              <a:rPr lang="cs-CZ" dirty="0" smtClean="0"/>
              <a:t>ji to </a:t>
            </a:r>
            <a:r>
              <a:rPr lang="cs-CZ" dirty="0" smtClean="0"/>
              <a:t>příliš unavovalo.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76672"/>
            <a:ext cx="8712968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1. Proč kněžna Libuše pro sebe </a:t>
            </a:r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hledala </a:t>
            </a:r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manžela a pro svůj lid tak nového vladaře? </a:t>
            </a:r>
            <a:endParaRPr lang="cs-CZ" sz="36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8172400" y="3429000"/>
            <a:ext cx="504056" cy="5040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8229600" cy="338437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 sousedním království na překrásném hradě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Na bitevním poli po vyhrané bitvě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Na poli u řeky Bíliny v osadě Stadice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2. Kde měli poslové najít budoucího knížete pro svou zemi?</a:t>
            </a:r>
            <a:endParaRPr lang="cs-CZ" sz="36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7668344" y="4221088"/>
            <a:ext cx="504056" cy="5040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8229600" cy="338437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Přemysl byl oráčem.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Přemysl se živil zahradničením.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Přemysl byl statečným rytířem.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3. Čím se živil Přemysl – budoucí kníže Čech?</a:t>
            </a:r>
            <a:endParaRPr lang="cs-CZ" sz="36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6804248" y="2276872"/>
            <a:ext cx="504056" cy="5040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8229600" cy="338437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Hnědý kůň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Strakatá kráva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Kůň bělouš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424936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 Kdo dovedl Libušino poselstvo k Přemyslu Oráčovi?</a:t>
            </a:r>
            <a:endParaRPr lang="cs-CZ" sz="36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3491880" y="4149080"/>
            <a:ext cx="504056" cy="5040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8229600" cy="338437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Vzácná hůl s drahokamy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Prut na pohánění volů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Stodola, do které se ukládá obilí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5. Co je to otka?</a:t>
            </a:r>
            <a:endParaRPr lang="cs-CZ" sz="36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5148064" y="3284984"/>
            <a:ext cx="504056" cy="5040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8229600" cy="338437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Vyrostly z ní tři nové zelené proutky.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Uschla.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Vyrostl z ní velký strom, na kterém vyrostlo zlaté královské jablko.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6. Co se stalo, když Přemysl zarazil otku do země?</a:t>
            </a:r>
            <a:endParaRPr lang="cs-CZ" sz="36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7524328" y="2348880"/>
            <a:ext cx="504056" cy="5040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8229600" cy="338437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Bál se, že mu na hradě nedají nové.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Chtěl tak dokázat kněžně Libuši, že je skutečně oráčem, pro kterého poslala.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Chtěl, aby jeho potomci nezapomněli na to, z jakého prostředí pocházejí.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7. Proč si vzal Přemysl na hrad své staré lýkové střevíce?</a:t>
            </a:r>
            <a:endParaRPr lang="cs-CZ" sz="36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8388424" y="4869160"/>
            <a:ext cx="504056" cy="5040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8604448" y="6381328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Jak jsi dopadl?</a:t>
            </a:r>
            <a:endParaRPr lang="cs-CZ" sz="36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1907704" y="3212976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Blesk 5"/>
          <p:cNvSpPr/>
          <p:nvPr/>
        </p:nvSpPr>
        <p:spPr>
          <a:xfrm>
            <a:off x="1043608" y="2636912"/>
            <a:ext cx="576064" cy="864096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7812360" y="2564904"/>
            <a:ext cx="792088" cy="79208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1547664" y="2996952"/>
            <a:ext cx="61206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Slunce 14"/>
          <p:cNvSpPr/>
          <p:nvPr/>
        </p:nvSpPr>
        <p:spPr>
          <a:xfrm>
            <a:off x="2483768" y="2564904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lunce 15"/>
          <p:cNvSpPr/>
          <p:nvPr/>
        </p:nvSpPr>
        <p:spPr>
          <a:xfrm>
            <a:off x="2483768" y="2276872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lunce 16"/>
          <p:cNvSpPr/>
          <p:nvPr/>
        </p:nvSpPr>
        <p:spPr>
          <a:xfrm>
            <a:off x="3059832" y="3212976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lunce 17"/>
          <p:cNvSpPr/>
          <p:nvPr/>
        </p:nvSpPr>
        <p:spPr>
          <a:xfrm>
            <a:off x="3059832" y="3573016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3059832" y="3933056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4139952" y="2636912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4139952" y="2348880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4139952" y="1988840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lunce 22"/>
          <p:cNvSpPr/>
          <p:nvPr/>
        </p:nvSpPr>
        <p:spPr>
          <a:xfrm>
            <a:off x="4139952" y="1628800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unce 24"/>
          <p:cNvSpPr/>
          <p:nvPr/>
        </p:nvSpPr>
        <p:spPr>
          <a:xfrm>
            <a:off x="4860032" y="314096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Slunce 25"/>
          <p:cNvSpPr/>
          <p:nvPr/>
        </p:nvSpPr>
        <p:spPr>
          <a:xfrm>
            <a:off x="4860032" y="350100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4860032" y="386104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4860032" y="422108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4860032" y="458112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6156176" y="2636912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6156176" y="2276872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6156176" y="1916832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6156176" y="1556792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6156176" y="1196752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6156176" y="764704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7452320" y="314096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7452320" y="350100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7452320" y="386104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Slunce 38"/>
          <p:cNvSpPr/>
          <p:nvPr/>
        </p:nvSpPr>
        <p:spPr>
          <a:xfrm>
            <a:off x="7452320" y="422108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7452320" y="458112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/>
          <p:cNvSpPr/>
          <p:nvPr/>
        </p:nvSpPr>
        <p:spPr>
          <a:xfrm>
            <a:off x="7452320" y="494116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Slunce 41"/>
          <p:cNvSpPr/>
          <p:nvPr/>
        </p:nvSpPr>
        <p:spPr>
          <a:xfrm>
            <a:off x="7452320" y="5301208"/>
            <a:ext cx="216024" cy="21602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102578"/>
            <a:ext cx="84969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218</TotalTime>
  <Words>571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Acrobat Document</vt:lpstr>
      <vt:lpstr>Prezentace aplikace PowerPoint</vt:lpstr>
      <vt:lpstr>Prezentace aplikace PowerPoint</vt:lpstr>
      <vt:lpstr>Libuše a Přemysl</vt:lpstr>
      <vt:lpstr>1. Proč kněžna Libuše pro sebe hledala manžela a pro svůj lid tak nového vladaře? </vt:lpstr>
      <vt:lpstr>2. Kde měli poslové najít budoucího knížete pro svou zemi?</vt:lpstr>
      <vt:lpstr>3. Čím se živil Přemysl – budoucí kníže Čech?</vt:lpstr>
      <vt:lpstr>4. Kdo dovedl Libušino poselstvo k Přemyslu Oráčovi?</vt:lpstr>
      <vt:lpstr>5. Co je to otka?</vt:lpstr>
      <vt:lpstr>6. Co se stalo, když Přemysl zarazil otku do země?</vt:lpstr>
      <vt:lpstr>7. Proč si vzal Přemysl na hrad své staré lýkové střevíce?</vt:lpstr>
      <vt:lpstr>Jak jsi dopadl?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Libuše a Přemysl</dc:title>
  <dc:creator>DELL</dc:creator>
  <cp:lastModifiedBy>Učitel</cp:lastModifiedBy>
  <cp:revision>26</cp:revision>
  <dcterms:created xsi:type="dcterms:W3CDTF">2012-03-19T12:58:47Z</dcterms:created>
  <dcterms:modified xsi:type="dcterms:W3CDTF">2012-07-06T19:24:51Z</dcterms:modified>
</cp:coreProperties>
</file>