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EE8E6E6-FA9A-4E41-A40B-E5551A4B58ED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5917B47-B1D1-473A-87C4-FBA39494F1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43608" y="773705"/>
            <a:ext cx="7560840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: VY_12_INOVACE_4_ČTENÁŘSKÁ GRAMOTNOST_SILÁK BIVOJ</a:t>
            </a: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Název: SILÁK BIVOJ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396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SILÁK BIVOJ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260648"/>
            <a:ext cx="7830870" cy="595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seřazují jednotlivé části příběhu na jednotlivých snímcích, tak jak podle nich mají být správně za sebou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Kontrola probíhá až po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zapsání odpovědí (k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přeskočení animací zobrazujících správné odpovědi použijte tlačítko akcí)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Tužka, vytištěná tabulka k zapisování odpovědí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800"/>
            <a:ext cx="3752739" cy="45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Sil</a:t>
            </a:r>
            <a:r>
              <a:rPr lang="cs-CZ" dirty="0" err="1" smtClean="0"/>
              <a:t>ák</a:t>
            </a:r>
            <a:r>
              <a:rPr lang="cs-CZ" dirty="0" smtClean="0"/>
              <a:t> Bivoj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3643496" cy="388319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to doopravdy bylo</a:t>
            </a:r>
          </a:p>
          <a:p>
            <a:endParaRPr lang="cs-CZ" dirty="0" smtClean="0"/>
          </a:p>
          <a:p>
            <a:r>
              <a:rPr lang="cs-CZ" sz="2000" dirty="0" smtClean="0"/>
              <a:t>SEŘAĎ VĚTY </a:t>
            </a:r>
            <a:r>
              <a:rPr lang="cs-CZ" sz="2000" dirty="0" smtClean="0"/>
              <a:t>                              VE </a:t>
            </a:r>
            <a:r>
              <a:rPr lang="cs-CZ" sz="2000" dirty="0" smtClean="0"/>
              <a:t>SPRÁVNÉM POŘADÍ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0352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416824" cy="41044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Kanec ničí v polích úrodu a svými hroznými tesáky napadá lidi i zvířata.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Uprostřed hovoru uslyšely sestry vzrušené hlasy z nedalekého nádvoří.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Jednoho dne si kněžna Libuše stěžovala své sestře Kazi, jelikož její zemi trápil obrovský divoký kanec.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388424" y="1052736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8244408" y="2348880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8279904" y="3789040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51723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POŘADÍ: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4355976" y="5301208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5724128" y="5445224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732240" y="5373216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460432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416824" cy="42484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Libuše odpověděla, že mladík se jmenuje Bivoj a jeho otec byl dobrým známým jejich otce.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Sestry spatřily uprostřed nádvoří urostlého siláka s divokým kancem </a:t>
            </a:r>
            <a:r>
              <a:rPr lang="cs-CZ" dirty="0" smtClean="0"/>
              <a:t>               na </a:t>
            </a:r>
            <a:r>
              <a:rPr lang="cs-CZ" dirty="0" smtClean="0"/>
              <a:t>zádech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Kazi se začervenala a zeptala se Libuše, zda o mladíkovi něco ví.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388424" y="1052736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8316416" y="2348880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8279904" y="3789040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51723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POŘADÍ: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5364088" y="5301208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6660232" y="5445224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427984" y="5373216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460432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416824" cy="42484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 zabití kance pozvala Libuše Bivoje na hostinu a Bivoj rád přijal, protože se mu velice líbila její sestra Kazi.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Kanec se ještě jednou probral, ale Bivoj pohotově vytasil meč a bodl ho kanci </a:t>
            </a:r>
            <a:r>
              <a:rPr lang="cs-CZ" dirty="0" smtClean="0"/>
              <a:t>           do </a:t>
            </a:r>
            <a:r>
              <a:rPr lang="cs-CZ" dirty="0" smtClean="0"/>
              <a:t>srdce.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Bivoj kance položil k nohám kněžny Libuše.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388424" y="1052736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8316416" y="2348880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8279904" y="3789040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51723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POŘADÍ: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4427984" y="5301208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6804248" y="5445224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5652120" y="5373216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460432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416824" cy="424847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Na hostině Bivoj vyprávěl, jak dokázal kance zabít.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konci </a:t>
            </a:r>
            <a:r>
              <a:rPr lang="cs-CZ" dirty="0" smtClean="0"/>
              <a:t>hostiny dostal Bivoj za svou statečnost krásný pás a stal se kdykoliv vítaným hostem na Vyšehradě.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Při svém vypravování však zatajil, že </a:t>
            </a:r>
            <a:r>
              <a:rPr lang="cs-CZ" dirty="0" smtClean="0"/>
              <a:t>                             s </a:t>
            </a:r>
            <a:r>
              <a:rPr lang="cs-CZ" dirty="0" smtClean="0"/>
              <a:t>chycením kancem počkal do doby, než přijela na návštěvu za svou sestrou krásná Kazi.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388424" y="1052736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8316416" y="2348880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8279904" y="3789040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51723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POŘADÍ: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5364088" y="5373216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4427984" y="5517232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732240" y="5445224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460432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416824" cy="424847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Jednoho dne se konečně odhodlal požádat kněžnu Libuši o ruku její sestry Kazi.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Bivoj se vydával na Vyšehrad stále častěji.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Pak byla slavná svatba a manželé spolu žili šťastně dlouhá léta.</a:t>
            </a:r>
          </a:p>
          <a:p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388424" y="1052736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8316416" y="2348880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8279904" y="3789040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51723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POŘADÍ: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6156176" y="5301208"/>
            <a:ext cx="864096" cy="792088"/>
          </a:xfrm>
          <a:prstGeom prst="sun">
            <a:avLst/>
          </a:prstGeom>
          <a:gradFill flip="none" rotWithShape="1">
            <a:gsLst>
              <a:gs pos="0">
                <a:schemeClr val="accent2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5220072" y="5445224"/>
            <a:ext cx="504056" cy="504056"/>
          </a:xfrm>
          <a:prstGeom prst="hear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283968" y="5373216"/>
            <a:ext cx="648072" cy="576064"/>
          </a:xfrm>
          <a:prstGeom prst="star5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460432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 tak příběh o Bivojovi končí. </a:t>
            </a:r>
          </a:p>
          <a:p>
            <a:pPr>
              <a:buNone/>
            </a:pPr>
            <a:r>
              <a:rPr lang="cs-CZ" dirty="0" smtClean="0"/>
              <a:t>Žádný zdivočelý kanec za Bivojova </a:t>
            </a:r>
          </a:p>
          <a:p>
            <a:pPr>
              <a:buNone/>
            </a:pPr>
            <a:r>
              <a:rPr lang="cs-CZ" dirty="0" smtClean="0"/>
              <a:t>života už nikdy zemi neohrožoval.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068960"/>
            <a:ext cx="2720874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376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54868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124744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80</TotalTime>
  <Words>612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Acrobat Document</vt:lpstr>
      <vt:lpstr>Snímek 1</vt:lpstr>
      <vt:lpstr>Snímek 2</vt:lpstr>
      <vt:lpstr>Silák Bivoj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Silák Bivoj</dc:title>
  <dc:creator>DELL</dc:creator>
  <cp:lastModifiedBy>Dum</cp:lastModifiedBy>
  <cp:revision>17</cp:revision>
  <dcterms:created xsi:type="dcterms:W3CDTF">2012-03-19T14:16:05Z</dcterms:created>
  <dcterms:modified xsi:type="dcterms:W3CDTF">2012-07-06T19:38:05Z</dcterms:modified>
</cp:coreProperties>
</file>