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3F7726F-60E0-4A2A-9336-5472700A8F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VY_12_INOVACE_5_ČTENÁŘSKÁ GRAMOTNOST_DÍVČÍ VÁLKA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DÍVČÍ VÁLKA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429000"/>
            <a:ext cx="543660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DÍVČÍ VÁLKA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09120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830870" cy="5898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3.třídy.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knihy Staré pověsti české Jany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vybírají správnou část věty. Jednotlivé možnosti jsou označeny barevně – děti mohou zapisovat svou odpověď příslušnou barvou. Animace správných odpovědí lze při první práci s materiálem přeskočit pomocí tlačítek akcí.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barevné pastelky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 txBox="1">
            <a:spLocks/>
          </p:cNvSpPr>
          <p:nvPr/>
        </p:nvSpPr>
        <p:spPr>
          <a:xfrm>
            <a:off x="1331640" y="6673670"/>
            <a:ext cx="6516724" cy="368660"/>
          </a:xfrm>
          <a:prstGeom prst="rect">
            <a:avLst/>
          </a:prstGeom>
        </p:spPr>
        <p:txBody>
          <a:bodyPr vert="horz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1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Autorem materiálu a všech jeho částí, není-li uvedeno jinak, je Mgr. Ivana Makovičková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100" b="0" i="0" u="none" strike="noStrike" kern="1200" cap="none" spc="0" normalizeH="0" baseline="0" noProof="0" dirty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vyber do textu </a:t>
            </a:r>
            <a:r>
              <a:rPr lang="cs-CZ" smtClean="0"/>
              <a:t>vhodné výrazy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Dívčí válka</a:t>
            </a:r>
            <a:endParaRPr lang="cs-CZ" dirty="0"/>
          </a:p>
        </p:txBody>
      </p:sp>
      <p:pic>
        <p:nvPicPr>
          <p:cNvPr id="1026" name="Picture 2" descr="C:\Program Files\Microsoft Office\MEDIA\CAGCAT10\j023087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501008"/>
            <a:ext cx="2213652" cy="2229283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789040"/>
            <a:ext cx="1825142" cy="1725473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789040"/>
            <a:ext cx="1738274" cy="1827886"/>
          </a:xfrm>
          <a:prstGeom prst="rect">
            <a:avLst/>
          </a:prstGeom>
          <a:noFill/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5733256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Obr.01</a:t>
            </a:r>
            <a:endParaRPr lang="cs-CZ" sz="14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5805264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Obr.02</a:t>
            </a:r>
            <a:endParaRPr lang="cs-CZ" sz="1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5805264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Obr.03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Po smrti kněžny Libuše nastaly těžké časy pro všechny ženy v zemi.</a:t>
            </a:r>
          </a:p>
          <a:p>
            <a:pPr algn="ctr">
              <a:buNone/>
            </a:pPr>
            <a:r>
              <a:rPr lang="cs-CZ" dirty="0" smtClean="0"/>
              <a:t>Muži se k ženám chovali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velmi přátelsky.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jako ke služkám.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rgbClr val="00B050"/>
                </a:solidFill>
              </a:rPr>
              <a:t>jako k princeznám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Kníže Přemysl byl na straně 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mužů.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žen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Ženy si však takové zacházení nenechaly líbit.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532440" y="602128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Ženy si řekly, že nejsou o nic slabší a hloupější než muži a učinily rozhodnutí.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Vyhlásily mužům válku.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Rozhodly se mužům sloužit.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rgbClr val="00B050"/>
                </a:solidFill>
              </a:rPr>
              <a:t>Utekly ze země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Za svou vedoucí si zvolily dívku z Libušiny družiny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Vlastu.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Vlaďku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Tyto novinky se brzy rozletěly po celé zemi.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532440" y="602128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Dívky si vybudovaly hrad, na kterém se cvičily v boji.</a:t>
            </a:r>
          </a:p>
          <a:p>
            <a:pPr algn="ctr">
              <a:buNone/>
            </a:pPr>
            <a:r>
              <a:rPr lang="cs-CZ" dirty="0" smtClean="0"/>
              <a:t>Tento hrad se jmenoval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Vyšehrad.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Ženín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rgbClr val="00B050"/>
                </a:solidFill>
              </a:rPr>
              <a:t>Děvín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Muži si o válce s ženami mysleli své.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Dívek se velmi báli a na boj se připravovali.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Zůstali klidní a dívkám se vysmívali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A poté již nastal den bitvy.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532440" y="602128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První bitva skončila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porážkou mužů.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porážkou žen.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rgbClr val="00B050"/>
                </a:solidFill>
              </a:rPr>
              <a:t>uzavřením míru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Nejstatečněji ze všech si v boji vedl vladyka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Ctirad.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Mojmír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Ten byl ženám trnem v oku.</a:t>
            </a:r>
          </a:p>
          <a:p>
            <a:pPr algn="ctr">
              <a:buNone/>
            </a:pPr>
            <a:r>
              <a:rPr lang="cs-CZ" dirty="0" smtClean="0"/>
              <a:t>Proto se rozhodly pro lest.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532440" y="602128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Dokonalý plán provedla nejkrásnější z dívek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Klára.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Šárka.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rgbClr val="00B050"/>
                </a:solidFill>
              </a:rPr>
              <a:t>Milena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Nechala se přivázat ke stromu a čekala, až ji Ctirad vysvobodí. Při sobě měla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lovecký roh a džbán s medovinou.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píšťalku a talisman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Když Ctirad dorazil, neodolal krásné a bezbranné dívce a rozhodl se </a:t>
            </a:r>
            <a:r>
              <a:rPr lang="cs-CZ" dirty="0" smtClean="0"/>
              <a:t>ji </a:t>
            </a:r>
            <a:r>
              <a:rPr lang="cs-CZ" dirty="0" smtClean="0"/>
              <a:t>vysvobodit.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532440" y="602128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Šárka přivolala loveckým rohem dívky a Ctirad za svou důvěřivost zaplatil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mnoha zlaťáky.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kreditní kartou.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rgbClr val="00B050"/>
                </a:solidFill>
              </a:rPr>
              <a:t>životem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Přemysl se velmi rozčílil a povolal svou družinu </a:t>
            </a:r>
            <a:r>
              <a:rPr lang="cs-CZ" dirty="0" smtClean="0"/>
              <a:t>                 do </a:t>
            </a:r>
            <a:r>
              <a:rPr lang="cs-CZ" dirty="0" smtClean="0"/>
              <a:t>posledního boje.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Muži však v této bitvě opět prohráli.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Mužům se  v této bitvě konečně podařilo vyhrát</a:t>
            </a:r>
            <a:r>
              <a:rPr lang="cs-CZ" i="1" dirty="0" smtClean="0"/>
              <a:t>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532440" y="6021288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Ženy se po bitvě rozutekly.</a:t>
            </a:r>
          </a:p>
          <a:p>
            <a:pPr algn="ctr">
              <a:buNone/>
            </a:pPr>
            <a:r>
              <a:rPr lang="cs-CZ" dirty="0" smtClean="0"/>
              <a:t>Později se vrátily do svých domovů a znovu začaly mít v úctě své muže, otce i bratry.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2012-03-19]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02: </a:t>
            </a:r>
            <a:r>
              <a:rPr lang="cs-CZ" sz="1600" dirty="0" smtClean="0"/>
              <a:t>Galerie Office [cit. 2012-03-19]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Obr.03: </a:t>
            </a:r>
            <a:r>
              <a:rPr lang="cs-CZ" sz="1600" dirty="0" smtClean="0"/>
              <a:t>Galerie Office  [cit. 2012-03-19]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103</TotalTime>
  <Words>507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Administrativní</vt:lpstr>
      <vt:lpstr>Acrobat Document</vt:lpstr>
      <vt:lpstr>Snímek 1</vt:lpstr>
      <vt:lpstr>Snímek 2</vt:lpstr>
      <vt:lpstr>Dívčí válka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Dívčí válka</dc:title>
  <dc:creator>DELL</dc:creator>
  <cp:lastModifiedBy>Dum</cp:lastModifiedBy>
  <cp:revision>16</cp:revision>
  <dcterms:created xsi:type="dcterms:W3CDTF">2012-03-19T15:39:42Z</dcterms:created>
  <dcterms:modified xsi:type="dcterms:W3CDTF">2012-07-06T19:43:20Z</dcterms:modified>
</cp:coreProperties>
</file>