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1713FA6-7576-447D-B786-4F56A3B79848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E5E47A0-ED8C-45CD-A0B5-9D26B11EB5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2" y="764704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VY_12_INOVACE_6_ČTENÁŘSKÁ GRAMOTNOST_O HORYMÍROVI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O HORYMÍROVI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75856" y="3501008"/>
            <a:ext cx="54366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O HORYMÍROVI</a:t>
            </a:r>
          </a:p>
          <a:p>
            <a:pPr algn="ctr"/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3" imgW="9523810" imgH="7621064" progId="">
                  <p:embed/>
                </p:oleObj>
              </mc:Choice>
              <mc:Fallback>
                <p:oleObj name="Acrobat Document" r:id="rId3" imgW="9523810" imgH="7621064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1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581128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1550" y="728700"/>
            <a:ext cx="783087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3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třídy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Propojuje znalosti z oblasti Člověk a jeho svět se čtenářskými dovednostmi.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Práce s materiálem je závislá na předchozím čtení příslušného článku z knihy Staré pověsti české Jany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Eislerové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(vhodné zvolit jako společnou četbu).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Pomocí materiálu lze zmapovat míru porozumění čteného textu.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si ověří znalosti o české historii, které získávají čtením příběhu.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čtou postupně začátky vět v levé části snímků a přiřazují  je ke správným koncům vět. Odpovědi zapisují. Animace kontroly lze přeskočit pomocí tlačítek akcí.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Papír a tužka (zapisování odpovědí)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Documents and Settings\Administrator\Local Settings\Temporary Internet Files\Content.IE5\G4QBCXM2\MC900318938[1].wmf"/>
          <p:cNvPicPr/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03848" y="4365104"/>
            <a:ext cx="2952328" cy="21177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Spojuj části vět, tak aby dávaly smysl.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 Horymírovi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4048" y="594928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Obr.01</a:t>
            </a:r>
            <a:endParaRPr lang="cs-CZ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Hlubiny českých zemí skrývaly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Když dosedl na knížecí stolec Křesomysl,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 mužů, kteří dříve obdělávali pole,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Vladykové z Křesomyslovy družiny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začínali být znepokojení. Báli se, že v zemi vypukne hlad.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mnoho drahocenných kovů.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se stali takzvaní </a:t>
            </a:r>
            <a:r>
              <a:rPr lang="cs-CZ" dirty="0" err="1" smtClean="0"/>
              <a:t>kovkopové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vypukla v zemi zlatá horečka.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99D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99D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99D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799D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Vladyka Horymír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Král si myslel,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Slíbil doly uzavřít,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Horymír se však stal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že jeho obavy jsou zbytečné.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ale svůj slib nesplnil.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upozornil krále na toto nebezpečí.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nepřítelem všech kovkopů.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Horníci se rozhodli,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Zapálili Horymírovu tvrz,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Rozhodl se však,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Zničil se svou družinou vše,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že se Horymírovi pomstí.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co horníkům patřilo.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že jim tuto špatnost oplatí.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sám Horymír ale naštěstí plamenům unikl.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BDB0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Druhý den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Kovkopové</a:t>
            </a:r>
            <a:r>
              <a:rPr lang="cs-CZ" dirty="0" smtClean="0"/>
              <a:t> žádali,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Král rozhodl,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Horymír měl však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že Horymír bude </a:t>
            </a:r>
            <a:r>
              <a:rPr lang="cs-CZ" dirty="0" err="1" smtClean="0"/>
              <a:t>sťat</a:t>
            </a:r>
            <a:r>
              <a:rPr lang="cs-CZ" dirty="0" smtClean="0"/>
              <a:t> mečem.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už Křesomysl o všem věděl.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právo na poslední přání.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aby byl Horymír potrestán.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A6F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A6F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A6F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DA6F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Horymír se chtěl naposledy projet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Král svolil,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Když přivedli Šemíka,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Šemíkovi se podařilo,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přeskočit hradby Vyšehradu.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ale nechal všechny brány zavřít.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Horymír mu pošeptal svůj plán.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na svém koni Šemíkovi.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DFB8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4059936" cy="554461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Šemík poté přeplaval Vltavu a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 tomto statečném činu,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Šemík však tak šťastně nedopadl,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Dodnes je v Neumětelích kámen,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936" cy="554461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dovezl Horymíra až do Neumětel.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jelikož se při skoku vážně poranil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pod nějž Horymír svého věrného přítele pohřbil.</a:t>
            </a:r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endParaRPr lang="cs-CZ" dirty="0" smtClean="0"/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král prominul Horymírovi trest.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44408" y="6021288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C6CE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FF3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8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5250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600" dirty="0" smtClean="0"/>
              <a:t> EISLEROVÁ, Jana. </a:t>
            </a:r>
            <a:r>
              <a:rPr lang="cs-CZ" sz="1600" i="1" dirty="0" smtClean="0"/>
              <a:t>Staré pověsti české 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 : Fragment, 2009. </a:t>
            </a:r>
          </a:p>
          <a:p>
            <a:r>
              <a:rPr lang="cs-CZ" sz="1600" dirty="0" smtClean="0"/>
              <a:t>45 s. ISBN 978-80-253-0861-5.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Obr.01: </a:t>
            </a:r>
            <a:r>
              <a:rPr lang="cs-CZ" sz="1600" dirty="0" smtClean="0"/>
              <a:t>Galerie Office [cit. 2012-03-19]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1610" y="603359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69</TotalTime>
  <Words>574</Words>
  <Application>Microsoft Office PowerPoint</Application>
  <PresentationFormat>Předvádění na obrazovce (4:3)</PresentationFormat>
  <Paragraphs>126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Papír</vt:lpstr>
      <vt:lpstr>Acrobat Document</vt:lpstr>
      <vt:lpstr>Prezentace aplikace PowerPoint</vt:lpstr>
      <vt:lpstr>Prezentace aplikace PowerPoint</vt:lpstr>
      <vt:lpstr>O Horymírovi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Horymírovi</dc:title>
  <dc:creator>DELL</dc:creator>
  <cp:lastModifiedBy>Učitel</cp:lastModifiedBy>
  <cp:revision>12</cp:revision>
  <dcterms:created xsi:type="dcterms:W3CDTF">2012-03-19T17:41:47Z</dcterms:created>
  <dcterms:modified xsi:type="dcterms:W3CDTF">2012-07-06T19:27:33Z</dcterms:modified>
</cp:coreProperties>
</file>