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53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7EA8E8-C318-46E3-BD06-4B5B2DFF531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F7CF2E0-78D8-432A-8BDD-73F3F9FB1F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VY_12_INOVACE_7_ČTENÁŘSKÁ GRAMOTNOST_OLDŘICH A BOŽENA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OLDŘICH A BOŽENA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165304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501008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OLDŘICH A BOŽENA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076056" y="573325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3087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 za pomocí přesmyček snaží sestavit správnou odpověď na danou otázku. Odpovědi si děti zapisují. Poté lze s dětmi probrat jakou roli daná osoba či věc v příběhu hraje.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tužka (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Documents and Settings\Administrator\Local Settings\Temporary Internet Files\Content.IE5\U8GMWRLI\MC90044185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420888"/>
            <a:ext cx="4214068" cy="372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980728"/>
            <a:ext cx="5544616" cy="1296144"/>
          </a:xfrm>
        </p:spPr>
        <p:txBody>
          <a:bodyPr/>
          <a:lstStyle/>
          <a:p>
            <a:r>
              <a:rPr lang="cs-CZ" dirty="0" smtClean="0"/>
              <a:t>Oldřich a Božena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2564904"/>
            <a:ext cx="4354824" cy="914400"/>
          </a:xfrm>
        </p:spPr>
        <p:txBody>
          <a:bodyPr/>
          <a:lstStyle/>
          <a:p>
            <a:r>
              <a:rPr lang="cs-CZ" dirty="0" smtClean="0"/>
              <a:t>ROZLUŠTI TAJEMNÉ PŘESMYČKY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616530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Obr.č.1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8388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Jaké je jméno rodu, se kterým musel kníže Oldřich v mládí bojovat?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C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22677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29878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370790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42798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5220072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5940152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C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660232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8388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Jaké je příjmení polského panovníka, kterého Oldřich vyhnal z Prahy?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C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H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586814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226774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C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658822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514806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442798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298782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H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3707904" y="4077072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635896" y="227687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BOLESLAV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83880" cy="158417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Čím byla Božena?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15617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237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84380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56388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21196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86003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5081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283968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22818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N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580112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932040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3563888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694826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2843808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4" name="TextovéPole 23"/>
          <p:cNvSpPr txBox="1"/>
          <p:nvPr/>
        </p:nvSpPr>
        <p:spPr>
          <a:xfrm>
            <a:off x="3635896" y="227687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BOŽENA BYLA</a:t>
            </a:r>
            <a:endParaRPr lang="cs-CZ" sz="2400" dirty="0">
              <a:solidFill>
                <a:srgbClr val="00B050"/>
              </a:solidFill>
            </a:endParaRPr>
          </a:p>
        </p:txBody>
      </p:sp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8762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2123728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18388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Jaké bylo jméno předka Oldřicha, který byl také neurozený?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5882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S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2677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98782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70790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42798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514806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Y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442798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8681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S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370790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226774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29878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658822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5148064" y="4005064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Y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se jmenoval syn Oldřicha a Boženy?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868144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83569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55577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327585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92392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572000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220072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7164288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sz="4800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5868144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L</a:t>
                      </a:r>
                      <a:endParaRPr lang="cs-CZ" sz="48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327585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8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255577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Ř</a:t>
                      </a:r>
                      <a:endParaRPr lang="cs-CZ" sz="48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3923928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7030A0"/>
                          </a:solidFill>
                        </a:rPr>
                        <a:t>T</a:t>
                      </a:r>
                      <a:endParaRPr lang="cs-CZ" sz="4800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183569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</a:rPr>
                        <a:t>B</a:t>
                      </a:r>
                      <a:endParaRPr lang="cs-CZ" sz="4800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516216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800" dirty="0">
                        <a:solidFill>
                          <a:srgbClr val="FFFF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6516216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4572000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00B050"/>
                          </a:solidFill>
                        </a:rPr>
                        <a:t>I</a:t>
                      </a:r>
                      <a:endParaRPr lang="cs-CZ" sz="4800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7164288" y="285293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S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5220072" y="3933056"/>
          <a:ext cx="57606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solidFill>
                            <a:srgbClr val="FB5325"/>
                          </a:solidFill>
                        </a:rPr>
                        <a:t>S</a:t>
                      </a:r>
                      <a:endParaRPr lang="cs-CZ" sz="4800" dirty="0">
                        <a:solidFill>
                          <a:srgbClr val="FB5325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2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2012-03-19]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149</TotalTime>
  <Words>444</Words>
  <Application>Microsoft Office PowerPoint</Application>
  <PresentationFormat>Předvádění na obrazovce (4:3)</PresentationFormat>
  <Paragraphs>112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Aspekt</vt:lpstr>
      <vt:lpstr>Acrobat Document</vt:lpstr>
      <vt:lpstr>Prezentace aplikace PowerPoint</vt:lpstr>
      <vt:lpstr>Prezentace aplikace PowerPoint</vt:lpstr>
      <vt:lpstr>Oldřich a Božena</vt:lpstr>
      <vt:lpstr>Jaké je jméno rodu, se kterým musel kníže Oldřich v mládí bojovat?</vt:lpstr>
      <vt:lpstr>Jaké je příjmení polského panovníka, kterého Oldřich vyhnal z Prahy?</vt:lpstr>
      <vt:lpstr>Čím byla Božena?</vt:lpstr>
      <vt:lpstr>Jaké bylo jméno předka Oldřicha, který byl také neurozený?</vt:lpstr>
      <vt:lpstr>Jak se jmenoval syn Oldřicha a Boženy?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Oldřich a Božena</dc:title>
  <dc:creator>DELL</dc:creator>
  <cp:lastModifiedBy>Učitel</cp:lastModifiedBy>
  <cp:revision>20</cp:revision>
  <dcterms:created xsi:type="dcterms:W3CDTF">2012-03-19T18:53:29Z</dcterms:created>
  <dcterms:modified xsi:type="dcterms:W3CDTF">2012-07-06T19:30:08Z</dcterms:modified>
</cp:coreProperties>
</file>