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8128653-46E3-4190-94A4-F3B56A600C0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D79C59F-244B-44FC-B382-E10C22B47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VY_12_INOVACE_8_ČTENÁŘSKÁ GRAMOTNOST_BŘETISLAV A JITKA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BŘETISLAV A JITKA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3573016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BŘETISLAV A JITKA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3087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čtou otázky a rozhodují, zda jsou odpovědi správné nebo špatné. Své odpovědi zapisují. Kontrola probíhá až při druhém spuštění materiálu. Přeskočení animací správných odpovědí je možné pomocí tlačítek 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012094"/>
          </a:xfrm>
        </p:spPr>
        <p:txBody>
          <a:bodyPr/>
          <a:lstStyle/>
          <a:p>
            <a:r>
              <a:rPr lang="cs-CZ" dirty="0" smtClean="0"/>
              <a:t>Břetislav a Jitka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4509120"/>
            <a:ext cx="5108104" cy="914400"/>
          </a:xfrm>
        </p:spPr>
        <p:txBody>
          <a:bodyPr>
            <a:normAutofit fontScale="92500"/>
          </a:bodyPr>
          <a:lstStyle/>
          <a:p>
            <a:pPr algn="ctr"/>
            <a:r>
              <a:rPr lang="cs-CZ" sz="2800" dirty="0" smtClean="0"/>
              <a:t>ROZHODNI, </a:t>
            </a:r>
            <a:r>
              <a:rPr lang="cs-CZ" sz="2800" dirty="0" smtClean="0"/>
              <a:t>ZDA JE TVRZENÍ SPRÁVNÉ NEBO ŠPATNÉ</a:t>
            </a:r>
            <a:endParaRPr lang="cs-CZ" sz="2800" dirty="0"/>
          </a:p>
        </p:txBody>
      </p:sp>
      <p:pic>
        <p:nvPicPr>
          <p:cNvPr id="4" name="Obrázek 3" descr="C:\Documents and Settings\Administrator\Local Settings\Temporary Internet Files\Content.IE5\ZMAS5S5Y\MC90014932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140968"/>
            <a:ext cx="3240360" cy="3272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14908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429000"/>
            <a:ext cx="8183880" cy="102644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Oldřich a Libuše měli syna Břetislava.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844824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364088" y="1844824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77281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39552" y="4581128"/>
            <a:ext cx="8183880" cy="792088"/>
          </a:xfrm>
          <a:prstGeom prst="rect">
            <a:avLst/>
          </a:prstGeom>
        </p:spPr>
        <p:txBody>
          <a:bodyPr vert="horz" lIns="182880" tIns="91440">
            <a:norm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Oldřich a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Božena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měli syna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Břetislava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  <p:bldP spid="3" grpId="2" build="p"/>
      <p:bldP spid="5" grpId="0" animBg="1"/>
      <p:bldP spid="5" grpId="1" animBg="1"/>
      <p:bldP spid="7" grpId="0" animBg="1"/>
      <p:bldP spid="7" grpId="2" animBg="1"/>
      <p:bldP spid="8" grpId="0" animBg="1"/>
      <p:bldP spid="8" grpId="1" animBg="1"/>
      <p:bldP spid="10" grpId="0" build="p"/>
      <p:bldP spid="10" grpI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645024"/>
            <a:ext cx="8183880" cy="25202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Břetislav byl velmi statečný i moudrý.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2060848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2060848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988840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16146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08920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Břetislav si chtěl vzít chudou děvečku se jménem Jitka.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268760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268760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196752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4221088"/>
            <a:ext cx="8183880" cy="1440160"/>
          </a:xfrm>
          <a:prstGeom prst="rect">
            <a:avLst/>
          </a:prstGeom>
        </p:spPr>
        <p:txBody>
          <a:bodyPr vert="horz" lIns="182880" tIns="91440">
            <a:no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Břetislav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si chtěl vzít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německou kněžnu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jménem Jitka.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10" grpId="0" build="p"/>
      <p:bldP spid="10" grpI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068960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Sňatku nikdo nebránil.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268760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268760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196752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4221088"/>
            <a:ext cx="8183880" cy="1440160"/>
          </a:xfrm>
          <a:prstGeom prst="rect">
            <a:avLst/>
          </a:prstGeom>
        </p:spPr>
        <p:txBody>
          <a:bodyPr vert="horz" lIns="182880" tIns="91440">
            <a:no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Sňatku bránil Jitčin bratr Ota Bílý.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10" grpId="0" build="p"/>
      <p:bldP spid="10" grpI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140968"/>
            <a:ext cx="8183880" cy="25202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Ota Bílý se domníval, že je Jitka </a:t>
            </a:r>
            <a:r>
              <a:rPr lang="cs-CZ" sz="3600" dirty="0" smtClean="0"/>
              <a:t>                na </a:t>
            </a:r>
            <a:r>
              <a:rPr lang="cs-CZ" sz="3600" dirty="0" smtClean="0"/>
              <a:t>sňatek příliš mladá.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772816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844824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77281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16146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08920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Jitka byla poslána do kláštera </a:t>
            </a:r>
            <a:r>
              <a:rPr lang="cs-CZ" sz="3600" dirty="0" smtClean="0"/>
              <a:t>                      v </a:t>
            </a:r>
            <a:r>
              <a:rPr lang="cs-CZ" sz="3600" dirty="0" smtClean="0"/>
              <a:t>Železném Brodu.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268760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268760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196752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4221088"/>
            <a:ext cx="8183880" cy="1440160"/>
          </a:xfrm>
          <a:prstGeom prst="rect">
            <a:avLst/>
          </a:prstGeom>
        </p:spPr>
        <p:txBody>
          <a:bodyPr vert="horz" lIns="182880" tIns="91440">
            <a:no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Jitka byla poslána do kláštera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ve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Svinibrodu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10" grpId="0" build="p"/>
      <p:bldP spid="10" grpId="1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429000"/>
            <a:ext cx="8183880" cy="25202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Břetislav byl ale umíněný a rozhodl se, že Jitku z kláštera unese.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555776" y="1916832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364088" y="1844824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844824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16146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140968"/>
            <a:ext cx="8183880" cy="25202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Břetislav vymyslel velmi nebezpečný plán na únos Jitky.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555776" y="1916832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844824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79912" y="177281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16146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36912"/>
            <a:ext cx="8183880" cy="1512168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3600" dirty="0" smtClean="0"/>
              <a:t>Břetislav však tento plán ani nemusel uskutečnit, protože ho sluhové sami pustili do kláštera.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268760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268760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196752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4221088"/>
            <a:ext cx="8183880" cy="1656184"/>
          </a:xfrm>
          <a:prstGeom prst="rect">
            <a:avLst/>
          </a:prstGeom>
        </p:spPr>
        <p:txBody>
          <a:bodyPr vert="horz" lIns="182880" tIns="91440">
            <a:no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b="1" noProof="0" dirty="0" smtClean="0">
                <a:solidFill>
                  <a:srgbClr val="FF0000"/>
                </a:solidFill>
              </a:rPr>
              <a:t>Břetislav se pokoušel dostat </a:t>
            </a:r>
            <a:r>
              <a:rPr lang="cs-CZ" sz="3200" b="1" noProof="0" dirty="0" smtClean="0">
                <a:solidFill>
                  <a:srgbClr val="FF0000"/>
                </a:solidFill>
              </a:rPr>
              <a:t>                     do </a:t>
            </a:r>
            <a:r>
              <a:rPr lang="cs-CZ" sz="3200" b="1" noProof="0" dirty="0" smtClean="0">
                <a:solidFill>
                  <a:srgbClr val="FF0000"/>
                </a:solidFill>
              </a:rPr>
              <a:t>kláštera, ale sluhové nasadili </a:t>
            </a:r>
            <a:r>
              <a:rPr lang="cs-CZ" sz="3200" b="1" noProof="0" dirty="0" smtClean="0">
                <a:solidFill>
                  <a:srgbClr val="FF0000"/>
                </a:solidFill>
              </a:rPr>
              <a:t>              na </a:t>
            </a:r>
            <a:r>
              <a:rPr lang="cs-CZ" sz="3200" b="1" noProof="0" dirty="0" smtClean="0">
                <a:solidFill>
                  <a:srgbClr val="FF0000"/>
                </a:solidFill>
              </a:rPr>
              <a:t>bránu kláštera řetěz.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10" grpId="0" uiExpand="1" build="p"/>
      <p:bldP spid="10" grpId="1" uiExpand="1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08920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Břetislav se do kláštera nakonec vůbec nedostal.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268760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268760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196752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4221088"/>
            <a:ext cx="8183880" cy="1440160"/>
          </a:xfrm>
          <a:prstGeom prst="rect">
            <a:avLst/>
          </a:prstGeom>
        </p:spPr>
        <p:txBody>
          <a:bodyPr vert="horz" lIns="182880" tIns="91440">
            <a:no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Břetislavovi se do kláštera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nakonec podařilo dostat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10" grpId="0" build="p"/>
      <p:bldP spid="10" grpId="1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140968"/>
            <a:ext cx="8183880" cy="25202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Břetislavovi se podařilo Jitku unést.</a:t>
            </a:r>
          </a:p>
          <a:p>
            <a:pPr algn="ctr">
              <a:buNone/>
            </a:pPr>
            <a:r>
              <a:rPr lang="cs-CZ" sz="3600" dirty="0" smtClean="0"/>
              <a:t>Poté se uskutečnila velká a slavná svatba.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555776" y="1916832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844824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79912" y="177281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16146 0.00023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" y="0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08920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Ota Bílý Břetislavovi nikdy neodpustil.</a:t>
            </a:r>
            <a:endParaRPr lang="cs-CZ" sz="3600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268760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92080" y="1268760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3707904" y="1196752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4221088"/>
            <a:ext cx="8183880" cy="1440160"/>
          </a:xfrm>
          <a:prstGeom prst="rect">
            <a:avLst/>
          </a:prstGeom>
        </p:spPr>
        <p:txBody>
          <a:bodyPr vert="horz" lIns="182880" tIns="91440">
            <a:noAutofit/>
          </a:bodyPr>
          <a:lstStyle/>
          <a:p>
            <a:pPr marL="265176" marR="0" lvl="0" indent="-265176" algn="ctr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Ota Bílý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Břetislavovi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odpustil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a pochopil, že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učinil 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Jitku šťastnou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165304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5347 0.000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10" grpId="0" build="p"/>
      <p:bldP spid="10" grpId="1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</a:t>
            </a:r>
            <a:r>
              <a:rPr lang="cs-CZ" sz="1600" smtClean="0"/>
              <a:t>2012-04-28]</a:t>
            </a: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83</TotalTime>
  <Words>618</Words>
  <Application>Microsoft Office PowerPoint</Application>
  <PresentationFormat>Předvádění na obrazovce (4:3)</PresentationFormat>
  <Paragraphs>55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Urbanistický</vt:lpstr>
      <vt:lpstr>Acrobat Document</vt:lpstr>
      <vt:lpstr>Snímek 1</vt:lpstr>
      <vt:lpstr>Snímek 2</vt:lpstr>
      <vt:lpstr>Břetislav a Jitka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Baryk a můj slepýš</dc:title>
  <dc:creator>DELL</dc:creator>
  <cp:lastModifiedBy>Dum</cp:lastModifiedBy>
  <cp:revision>13</cp:revision>
  <dcterms:created xsi:type="dcterms:W3CDTF">2012-04-06T13:10:24Z</dcterms:created>
  <dcterms:modified xsi:type="dcterms:W3CDTF">2012-07-06T19:46:44Z</dcterms:modified>
</cp:coreProperties>
</file>