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A60C63C-3E45-4F64-AC30-4D49F53138DC}" type="datetimeFigureOut">
              <a:rPr lang="cs-CZ" smtClean="0"/>
              <a:pPr/>
              <a:t>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6B3F57-A1F5-4C7F-A982-08400C14B66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VY_12_INOVACE_14_ČTENÁŘSKÁ GRAMOTNOST_KARLŮV MOST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KARLŮV MOST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31840" y="3501008"/>
            <a:ext cx="54366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KARLŮV MOST</a:t>
            </a:r>
          </a:p>
          <a:p>
            <a:pPr algn="ctr"/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3" imgW="9523810" imgH="7621064" progId="">
                  <p:embed/>
                </p:oleObj>
              </mc:Choice>
              <mc:Fallback>
                <p:oleObj name="Acrobat Document" r:id="rId3" imgW="9523810" imgH="7621064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1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716016" y="6165304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581128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1550" y="728700"/>
            <a:ext cx="783087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3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třídy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Propojuje znalosti z oblasti Člověk a jeho svět se čtenářskými dovednostmi.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Práce s materiálem je závislá na předchozím čtení příslušného článku z knihy Staré pověsti české Jany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Eislerové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(vhodné zvolit jako společnou četbu).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Pomocí materiálu lze zmapovat míru porozumění čteného textu.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si ověří znalosti o české historii, které získávají čtením příběhu.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čtou postupně začátky vět v levé části snímků a přiřazují  je ke správným koncům vět. Odpovědi zapisují. Animace kontroly lze přeskočit pomocí tlačítek akcí.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Papír a tužka (zapisování odpovědí)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1340768"/>
            <a:ext cx="6172200" cy="189436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Karlův most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212976"/>
            <a:ext cx="5400600" cy="1371600"/>
          </a:xfrm>
        </p:spPr>
        <p:txBody>
          <a:bodyPr/>
          <a:lstStyle/>
          <a:p>
            <a:r>
              <a:rPr lang="cs-CZ" dirty="0" smtClean="0"/>
              <a:t>PŘIPOJ K SOBĚ SPRÁVNÉ ČÁSTI VĚT</a:t>
            </a:r>
            <a:endParaRPr lang="cs-CZ" dirty="0"/>
          </a:p>
        </p:txBody>
      </p:sp>
      <p:pic>
        <p:nvPicPr>
          <p:cNvPr id="4" name="Obrázek 3" descr="C:\Documents and Settings\Administrator\Local Settings\Temporary Internet Files\Content.IE5\5NZQ1HEL\MC90041499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140968"/>
            <a:ext cx="40005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740352" y="645333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Obr.01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3610744" cy="585326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Na jaře roku 1932, Pražané s obavami sledovali,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Voda u Juditina mostu vystoupala až ke kamenné hlavě na mostě,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Most byl již ve velmi špatném stavu a 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Karel IV se rozhodl,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355976" y="620688"/>
            <a:ext cx="3610744" cy="5688632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 zimy byl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dokonce úplně zničen.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lang="cs-CZ" sz="2400" dirty="0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jak stoupá hladina řeky </a:t>
            </a:r>
            <a:r>
              <a:rPr lang="cs-CZ" sz="2400" dirty="0" smtClean="0"/>
              <a:t>Vltavy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kterou obyvatelé pojmenovali Bradáč.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/>
              <a:t>ž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 dá postavit nový kamenný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most.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44408" y="6309320"/>
            <a:ext cx="36004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E084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E084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E084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E084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F7C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F7C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4" dur="500" autoRev="1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F7C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autoRev="1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F7C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autoRev="1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3610744" cy="585326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Karel IV. K sobě tedy povolal 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Panovník požadoval,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Stavitel se dal ihned do práce a do malty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Král dokonce vydal nařízení,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211960" y="548680"/>
            <a:ext cx="4248472" cy="5688632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nechal  pro pevnost přidávat vajíčka.</a:t>
            </a:r>
            <a:endParaRPr lang="cs-CZ" sz="240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lang="cs-CZ" sz="1200" dirty="0"/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aby všechna vejce ze země byla přivážena na stavbu.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významného stavitele Petra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Parléře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aby byl most mohutný, pevný a dokázal vzdorovat povodním.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44408" y="6309320"/>
            <a:ext cx="36004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788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788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788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A788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autoRev="1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autoRev="1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autoRev="1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autoRev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4" dur="50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3610744" cy="585326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Karlův most byl později několikrát poničen,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Dnes je most plný soch,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Most měl dokonce svého vodníka,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 mostu je podle pověsti také zazděn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355976" y="620688"/>
            <a:ext cx="3888432" cy="56886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ale dříve na něm stál pouze </a:t>
            </a:r>
            <a:r>
              <a:rPr lang="cs-CZ" sz="2400" dirty="0" smtClean="0"/>
              <a:t>dřevěný kříž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lang="cs-CZ" sz="2400" dirty="0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ale vždy byl rychle opraven.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Bruncvíkův divotvorný meč.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který sídlil pod čtvrtým mostním </a:t>
            </a:r>
            <a:r>
              <a:rPr lang="cs-CZ" sz="2400" dirty="0" smtClean="0"/>
              <a:t>obloukem.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44408" y="6309320"/>
            <a:ext cx="36004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404D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4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3610744" cy="585326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Až bude zemi nejhůře,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Jeho kůň rozkopne kopytem dlažbu a 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 Blaníků vyjedou rytíři,</a:t>
            </a:r>
          </a:p>
          <a:p>
            <a:pPr marL="457200" indent="-457200">
              <a:buFont typeface="+mj-lt"/>
              <a:buAutoNum type="arabicPeriod"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Václav s nimi zachrání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355976" y="620688"/>
            <a:ext cx="3888432" cy="56886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objeví se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 mostě svatý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Václav.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celou Českou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zem.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kteří tam byli dosud schovaní.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+mj-lt"/>
              <a:buAutoNum type="alphaUcPeriod"/>
              <a:tabLst/>
              <a:defRPr/>
            </a:pPr>
            <a:r>
              <a:rPr lang="cs-CZ" sz="2400" dirty="0" smtClean="0"/>
              <a:t>Václav tak získá Bruncvíkův meč.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44408" y="6309320"/>
            <a:ext cx="36004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9471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0C6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0C6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0C6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10C61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autoRev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autoRev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8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4" dur="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2BFD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600" dirty="0" smtClean="0"/>
              <a:t> EISLEROVÁ, Jana. </a:t>
            </a:r>
            <a:r>
              <a:rPr lang="cs-CZ" sz="1600" i="1" dirty="0" smtClean="0"/>
              <a:t>Staré pověsti české 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 : Fragment, 2009. </a:t>
            </a:r>
          </a:p>
          <a:p>
            <a:r>
              <a:rPr lang="cs-CZ" sz="1600" dirty="0" smtClean="0"/>
              <a:t>45 s. ISBN 978-80-253-0861-5.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b="1" dirty="0" smtClean="0"/>
              <a:t>Obr.01: </a:t>
            </a:r>
            <a:r>
              <a:rPr lang="cs-CZ" sz="1600" dirty="0" smtClean="0"/>
              <a:t>Galerie Office [cit. </a:t>
            </a:r>
            <a:r>
              <a:rPr lang="cs-CZ" sz="1600" smtClean="0"/>
              <a:t>2012-03-20]</a:t>
            </a:r>
            <a:endParaRPr lang="cs-CZ" sz="1600" dirty="0" smtClean="0"/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1610" y="603359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</TotalTime>
  <Words>426</Words>
  <Application>Microsoft Office PowerPoint</Application>
  <PresentationFormat>Předvádění na obrazovce (4:3)</PresentationFormat>
  <Paragraphs>89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Arkýř</vt:lpstr>
      <vt:lpstr>Acrobat Document</vt:lpstr>
      <vt:lpstr>Prezentace aplikace PowerPoint</vt:lpstr>
      <vt:lpstr>Prezentace aplikace PowerPoint</vt:lpstr>
      <vt:lpstr>Karlův most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Karlův most</dc:title>
  <dc:creator>DELL</dc:creator>
  <cp:lastModifiedBy>Učitel</cp:lastModifiedBy>
  <cp:revision>9</cp:revision>
  <dcterms:created xsi:type="dcterms:W3CDTF">2012-03-20T13:05:29Z</dcterms:created>
  <dcterms:modified xsi:type="dcterms:W3CDTF">2012-07-06T19:48:50Z</dcterms:modified>
</cp:coreProperties>
</file>