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1EA094D-E4BE-41C0-838B-B7ADBA80F4E5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4654F39-A7DB-488D-A453-91CC61E89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VY_12_INOVACE_15_ČTENÁŘSKÁ GRAMOTNOST_KOUZELNÍK ŽITO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KOUZELNÍK ŽITO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KOUZELNÍK ŽITO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slova z nabídky, která do vět patří. Pořadí slov na jednotlivých snímcích zaznamenávají na papír. Kontrola následuje až při druhém spuštění materiálu. Animace správných odpovědí lze při prvním spuštění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barevné pastelky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8229600" cy="121156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Kouzelník Žito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103340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SPRÁVNÁ SLOVA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60648"/>
            <a:ext cx="2339578" cy="221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293096"/>
            <a:ext cx="2339578" cy="221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2339578" cy="221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293096"/>
            <a:ext cx="2339578" cy="2216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956376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1481E-6 L -0.00695 0.06851 L 0.02413 0.12407 L -0.01736 0.16458 L -0.025 0.23333 L -0.07622 0.22361 L -0.11823 0.26412 L -0.14809 0.20995 L -0.19983 0.2 L -0.19254 0.13125 L -0.22309 0.07708 L -0.18229 0.03518 L -0.17483 -0.0338 L -0.12327 -0.02385 L -0.08247 -0.06575 L -0.05139 -0.01019 L 3.33333E-6 4.81481E-6 Z " pathEditMode="relative" rAng="5888004" ptsTypes="FFFFFFFFFFFFFFFFF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" y="99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0.02466 -0.06157 L 0.00938 -0.12801 L 0.05886 -0.14699 L 0.08334 -0.20833 L 0.12935 -0.17546 L 0.179 -0.19467 L 0.19376 -0.12986 L 0.23976 -0.09652 L 0.21494 -0.03564 L 0.22969 0.0294 L 0.18073 0.05024 L 0.15573 0.11135 L 0.1099 0.07824 L 0.06094 0.09908 L 0.04584 0.03264 L 5E-6 -4.07407E-6 Z " pathEditMode="relative" rAng="-3705829" ptsTypes="FFFFFFFFFFFFFFFFF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-48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-0.04861 0.02454 L -0.06996 0.08843 L -0.11684 0.05949 L -0.16545 0.08426 L -0.18403 0.01968 L -0.23073 -0.00926 L -0.21007 -0.07106 L -0.22882 -0.13588 L -0.18021 -0.16088 L -0.15955 -0.22268 L -0.11233 -0.1956 L -0.06354 -0.22083 L -0.04479 -0.15579 L 0.00261 -0.12893 L -0.01875 -0.06481 L -8.33333E-7 -3.7037E-7 Z " pathEditMode="relative" rAng="9541327" ptsTypes="FFFFFFFFFFFFFFFFF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Dvorní kouzelník krále Václava IV.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se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jmenoval Žito.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Často bavil svého pána ______________kousky.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Nosil střevíce se _______________ špičkami.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Žito často vzbuzoval velkou _______________.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Jednou například kohoutím ________________.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8024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NEVÍDANÝMI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ZAHNUTÝMI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012160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POZORNOST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95736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SPŘEŽENÍM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8" name="Obrázek 7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604448" y="630932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03648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2.96296E-6 C 0.02587 -0.01921 0.0823 -0.04815 0.11129 -0.08819 C 0.11598 -0.10579 0.12084 -0.12384 0.12431 -0.1419 C 0.12501 -0.14537 0.12518 -0.14907 0.12587 -0.15255 C 0.12674 -0.15694 0.12917 -0.16551 0.12917 -0.16551 C 0.12692 -0.18009 0.12501 -0.18194 0.11945 -0.1956 C 0.11355 -0.21018 0.11337 -0.2213 0.10001 -0.23009 C 0.09549 -0.2331 0.08594 -0.23472 0.08074 -0.23657 C 0.05539 -0.23518 0.03004 -0.23472 0.00487 -0.23218 C 0.00035 -0.23171 -0.01128 -0.22037 -0.0144 -0.21713 C -0.02933 -0.20208 -0.04218 -0.18287 -0.05798 -0.16991 C -0.06753 -0.15301 -0.08038 -0.14074 -0.0934 -0.12893 C -0.1111 -0.11296 -0.1177 -0.08565 -0.13697 -0.07315 C -0.15103 -0.07384 -0.1651 -0.07338 -0.17899 -0.07523 C -0.19513 -0.07731 -0.20364 -0.10463 -0.20798 -0.12245 C -0.20746 -0.14329 -0.20867 -0.16435 -0.20642 -0.18495 C -0.2019 -0.22593 -0.16406 -0.27824 -0.14513 -0.30532 C -0.10312 -0.36574 -0.14843 -0.30833 -0.11284 -0.34838 C -0.10728 -0.35463 -0.10156 -0.36667 -0.0934 -0.36759 C -0.08315 -0.36875 -0.07308 -0.36921 -0.06284 -0.36991 C -0.03906 -0.3662 -0.04183 -0.35856 -0.01926 -0.34606 C -0.00399 -0.33773 0.01199 -0.33241 0.02744 -0.32477 C 0.05157 -0.31273 0.0323 -0.31759 0.05487 -0.31389 C 0.06407 -0.30949 0.07397 -0.30741 0.0823 -0.30093 C 0.09254 -0.29306 0.10365 -0.28704 0.11303 -0.27731 C 0.11789 -0.27222 0.12136 -0.26366 0.12744 -0.26227 C 0.14098 -0.25949 0.13386 -0.26088 0.14844 -0.2581 C 0.15921 -0.25301 0.16303 -0.25417 0.17587 -0.25579 C 0.18473 -0.26759 0.19289 -0.27593 0.20001 -0.29028 C 0.20261 -0.29537 0.20799 -0.29653 0.21129 -0.30093 C 0.22206 -0.31528 0.22622 -0.32106 0.2323 -0.33981 C 0.23126 -0.35463 0.23108 -0.37685 0.22258 -0.38912 C 0.20747 -0.41088 0.21233 -0.39838 0.19844 -0.41065 C 0.17553 -0.43102 0.15417 -0.46481 0.12587 -0.47083 C 0.08959 -0.46875 0.05209 -0.46458 0.01615 -0.47315 C -0.00051 -0.4713 -0.01909 -0.475 -0.03385 -0.46435 C -0.04027 -0.45972 -0.04531 -0.45208 -0.05156 -0.44722 C -0.0618 -0.425 -0.05051 -0.44653 -0.06284 -0.43009 C -0.06475 -0.42755 -0.06544 -0.42361 -0.0677 -0.42153 C -0.07725 -0.41227 -0.09131 -0.41806 -0.10312 -0.41713 C -0.11701 -0.41481 -0.12968 -0.40949 -0.1434 -0.40648 C -0.17274 -0.40023 -0.18975 -0.40046 -0.22256 -0.39768 C -0.24409 -0.39074 -0.26267 -0.39745 -0.28385 -0.40208 C -0.29826 -0.40532 -0.31284 -0.40648 -0.32742 -0.40856 C -0.3552 -0.43333 -0.38263 -0.44375 -0.4144 -0.45579 C -0.44444 -0.46713 -0.40694 -0.45324 -0.43697 -0.46435 C -0.4427 -0.46643 -0.45468 -0.46875 -0.45468 -0.46875 C -0.46319 -0.47338 -0.47013 -0.4787 -0.47742 -0.48588 C -0.47985 -0.49583 -0.48367 -0.50347 -0.48541 -0.51389 C -0.48923 -0.53727 -0.4894 -0.55995 -0.49513 -0.58264 C -0.49409 -0.59907 -0.49409 -0.61597 -0.49183 -0.63218 C -0.48992 -0.64514 -0.48367 -0.65625 -0.48055 -0.66875 C -0.4769 -0.68356 -0.47517 -0.70023 -0.46926 -0.71389 C -0.45954 -0.73681 -0.46961 -0.70278 -0.45312 -0.7375 C -0.45086 -0.74236 -0.43628 -0.77824 -0.43055 -0.78495 C -0.41458 -0.80324 -0.40416 -0.80579 -0.38541 -0.81065 C -0.37465 -0.80995 -0.36371 -0.81134 -0.35312 -0.80856 C -0.34097 -0.80556 -0.33541 -0.78588 -0.33055 -0.77407 C -0.32586 -0.76273 -0.31718 -0.75231 -0.30798 -0.74838 C -0.30225 -0.74329 -0.29913 -0.73611 -0.2934 -0.73102 C -0.29027 -0.71852 -0.28576 -0.70602 -0.28055 -0.69468 C -0.27847 -0.68009 -0.27083 -0.65856 -0.25954 -0.6537 C -0.2526 -0.64745 -0.24808 -0.65093 -0.24027 -0.6537 C -0.22395 -0.65972 -0.21197 -0.67222 -0.19513 -0.67523 C -0.18906 -0.68148 -0.18524 -0.68889 -0.17899 -0.69468 C -0.17829 -0.70602 -0.17551 -0.7338 -0.17083 -0.74606 C -0.16822 -0.75278 -0.14843 -0.77824 -0.14826 -0.77847 C -0.13732 -0.79329 -0.12708 -0.8044 -0.11128 -0.80856 C -0.1026 -0.81597 -0.0934 -0.81157 -0.08385 -0.80856 C -0.06718 -0.79375 -0.05624 -0.78542 -0.04826 -0.75903 C -0.04669 -0.74815 -0.0434 -0.7419 -0.04183 -0.73102 C -0.04131 -0.71319 -0.04149 -0.69514 -0.04027 -0.67731 C -0.03992 -0.67268 -0.03801 -0.66875 -0.03697 -0.66435 C -0.03593 -0.66018 -0.02742 -0.66018 -0.02742 -0.66018 C -0.02586 -0.6588 -0.0236 -0.65787 -0.02256 -0.65579 C -0.02135 -0.65324 -0.02187 -0.64977 -0.02083 -0.64722 C -0.01978 -0.64468 -0.01735 -0.64329 -0.01614 -0.64074 C -0.01006 -0.6294 -0.01649 -0.6338 -0.00798 -0.63009 C -0.00746 -0.62801 -0.00763 -0.62523 -0.00642 -0.62361 C -0.00364 -0.61991 0.00053 -0.61875 0.00331 -0.61505 C 0.00487 -0.61296 0.00626 -0.61018 0.00817 -0.60856 C 0.00956 -0.60741 0.01147 -0.60718 0.01303 -0.60648 C 0.01858 -0.60162 0.0165 -0.60393 0.01945 -0.6 " pathEditMode="relative" ptsTypes="ffffffffffffffffffffffffffffffffffffffffffffffffffffffffffffffffffffffffffffffffffA"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77778E-6 C 0.00208 0.0007 0.00434 0.00278 0.00642 0.00209 C 0.01788 -0.00115 0.02673 -0.01411 0.03871 -0.01712 C 0.04514 -0.02222 0.05173 -0.02476 0.05798 -0.03009 C 0.06875 -0.03935 0.05989 -0.03472 0.06927 -0.03865 C 0.07743 -0.04606 0.07847 -0.05694 0.08212 -0.06874 C 0.08142 -0.08032 0.08437 -0.09421 0.07899 -0.10323 C 0.07344 -0.11226 0.05816 -0.11249 0.05 -0.11388 C 0.04097 -0.11805 0.03177 -0.12175 0.02257 -0.12476 C 0.00642 -0.12337 -0.00972 -0.12268 -0.02587 -0.12036 C -0.03663 -0.11874 -0.0382 -0.11388 -0.04844 -0.10972 C -0.05156 -0.10833 -0.06684 -0.10578 -0.06945 -0.10532 C -0.07327 -0.10671 -0.07778 -0.10624 -0.08073 -0.10972 C -0.08768 -0.11805 -0.0875 -0.14166 -0.08872 -0.15277 C -0.0882 -0.17291 -0.08889 -0.19305 -0.08715 -0.21296 C -0.08577 -0.228 -0.07552 -0.23888 -0.06945 -0.25161 C -0.06771 -0.25509 -0.06684 -0.25925 -0.06459 -0.26226 C -0.0625 -0.26527 -0.0599 -0.26782 -0.05816 -0.27106 C -0.0533 -0.28032 -0.04913 -0.29398 -0.04202 -0.30115 C -0.03681 -0.30624 -0.02535 -0.31134 -0.01945 -0.31388 C -0.01354 -0.31319 -0.00747 -0.31411 -0.00174 -0.3118 C 0.01076 -0.30694 0.01736 -0.28842 0.02569 -0.27731 C 0.0276 -0.27476 0.03021 -0.27337 0.03212 -0.27106 C 0.03611 -0.2662 0.0434 -0.25601 0.0434 -0.25601 C 0.05121 -0.23009 0.04219 -0.20138 0.03212 -0.17847 C 0.02899 -0.153 0.02153 -0.12893 0.01441 -0.10532 C 0.0125 -0.09235 0.00989 -0.07962 0.00798 -0.06666 C 0.00903 -0.0537 0.00833 -0.03356 0.01285 -0.02152 C 0.01927 -0.00439 0.03281 0.0176 0.0467 0.02362 C 0.05017 0.02709 0.05729 0.03473 0.06128 0.03658 C 0.06649 0.0389 0.07743 0.04098 0.07743 0.04098 C 0.09844 0.03959 0.10903 0.03843 0.12743 0.0345 C 0.15486 0.01876 0.17743 -0.02106 0.18385 -0.06018 C 0.18646 -0.09606 0.1875 -0.13194 0.18871 -0.16782 C 0.18767 -0.18541 0.18889 -0.23055 0.17899 -0.25161 C 0.17031 -0.27013 0.16041 -0.27245 0.1467 -0.28819 C 0.13594 -0.30069 0.12448 -0.31342 0.11441 -0.32685 C 0.11232 -0.32939 0.11163 -0.3331 0.10955 -0.33541 C 0.09913 -0.34629 0.08316 -0.34745 0.07083 -0.34837 C 0.04774 -0.35023 0.02465 -0.35138 0.00156 -0.35277 C -0.01788 -0.35601 -0.03733 -0.35925 -0.0566 -0.36342 C -0.06146 -0.3655 -0.06788 -0.36458 -0.07101 -0.3699 C -0.07778 -0.38124 -0.08386 -0.39259 -0.08715 -0.40648 C -0.08629 -0.42476 -0.08768 -0.4581 -0.07743 -0.47523 C -0.06667 -0.49328 -0.04601 -0.4993 -0.03073 -0.50532 C -0.01302 -0.51226 -0.0191 -0.51481 0.00312 -0.52036 C 0.02517 -0.52592 0.01493 -0.52291 0.03385 -0.52893 C 0.0441 -0.5361 0.05416 -0.54328 0.06441 -0.55046 C 0.08264 -0.56319 0.09705 -0.58518 0.11614 -0.5956 C 0.1316 -0.60416 0.14653 -0.61018 0.16285 -0.61504 C 0.17309 -0.61435 0.18333 -0.61504 0.1934 -0.61296 C 0.19774 -0.61203 0.21406 -0.59698 0.21614 -0.5956 C 0.22326 -0.5912 0.2342 -0.58888 0.24184 -0.58703 C 0.2526 -0.57847 0.26319 -0.57152 0.27396 -0.56342 C 0.29357 -0.54884 0.27673 -0.55485 0.29514 -0.55046 C 0.2967 -0.54837 0.29774 -0.54536 0.3 -0.54398 C 0.30295 -0.54189 0.30642 -0.54143 0.30955 -0.53981 C 0.31719 -0.53564 0.32239 -0.53124 0.33055 -0.52893 C 0.34253 -0.52129 0.33177 -0.52546 0.34809 -0.53124 C 0.36875 -0.53842 0.37569 -0.53911 0.39323 -0.54189 C 0.41476 -0.54027 0.43489 -0.53726 0.45642 -0.53541 C 0.47708 -0.5287 0.49948 -0.52893 0.51927 -0.53981 C 0.52465 -0.5493 0.52864 -0.55138 0.53698 -0.55485 C 0.54288 -0.56087 0.54826 -0.5655 0.55486 -0.5699 C 0.55434 -0.57916 0.55434 -0.58865 0.55312 -0.59791 C 0.55208 -0.60601 0.54965 -0.60879 0.5467 -0.61504 C 0.54323 -0.62222 0.53628 -0.64097 0.53055 -0.64722 C 0.52604 -0.65208 0.51944 -0.65185 0.51441 -0.65601 C 0.49653 -0.6706 0.5125 -0.66435 0.49826 -0.66874 C 0.49305 -0.67407 0.49132 -0.67638 0.48541 -0.67962 C 0.48212 -0.68124 0.47552 -0.68379 0.47552 -0.68379 C 0.45677 -0.70069 0.43073 -0.67615 0.41128 -0.67106 C 0.40295 -0.66365 0.39444 -0.66249 0.38541 -0.6581 C 0.36875 -0.64999 0.3901 -0.65671 0.37066 -0.65161 C 0.35781 -0.63356 0.34149 -0.61874 0.32743 -0.60208 C 0.32344 -0.59768 0.32205 -0.5905 0.31927 -0.58495 C 0.31771 -0.5824 0.31562 -0.58101 0.31423 -0.57847 C 0.31267 -0.57546 0.29774 -0.53472 0.2967 -0.53333 C 0.29548 -0.53171 0.2934 -0.53194 0.29184 -0.53124 C 0.28889 -0.52847 0.28489 -0.52777 0.28212 -0.52476 C 0.27986 -0.52245 0.27934 -0.51874 0.27743 -0.5162 C 0.27552 -0.51365 0.27274 -0.51226 0.27083 -0.50972 C 0.26441 -0.50115 0.26198 -0.49143 0.25798 -0.48171 C 0.24687 -0.45578 0.25955 -0.49259 0.24826 -0.46226 C 0.23732 -0.43286 0.25382 -0.47129 0.24028 -0.44073 C 0.24253 -0.39976 0.24045 -0.40925 0.27239 -0.40648 C 0.28455 -0.38124 0.29305 -0.38935 0.31927 -0.38935 " pathEditMode="relative" ptsTypes="ffffffffffffffffffffffffffffffffffffffffffffffffffffffffffffffffffffffffffffffffffffffA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6.2963E-6 C -0.00555 -0.02314 -0.01771 -0.03772 -0.03073 -0.0537 C -0.04566 -0.07198 -0.04392 -0.07337 -0.06285 -0.08171 C -0.07205 -0.07962 -0.0816 -0.07962 -0.09028 -0.07522 C -0.10226 -0.06921 -0.1092 -0.05462 -0.12101 -0.04953 C -0.13437 -0.02546 -0.12847 -0.02476 -0.14844 -0.02152 C -0.15764 -0.01527 -0.16371 -0.01527 -0.17413 -0.01296 C -0.18715 -0.01018 -0.19983 -0.00532 -0.21285 -0.00208 C -0.23941 0.01158 -0.27205 0.00302 -0.29844 0.00209 C -0.30816 -0.00046 -0.31753 -0.0037 -0.32743 -0.00647 C -0.33212 -0.00971 -0.3375 -0.01133 -0.34201 -0.01504 C -0.34392 -0.01666 -0.34496 -0.01967 -0.3467 -0.02152 C -0.34948 -0.02476 -0.35729 -0.03032 -0.35972 -0.03217 C -0.36406 -0.03934 -0.36823 -0.04652 -0.37257 -0.0537 C -0.37465 -0.0574 -0.37899 -0.06458 -0.37899 -0.06458 C -0.3816 -0.08055 -0.37483 -0.0905 -0.36944 -0.10532 C -0.35885 -0.13471 -0.35469 -0.15809 -0.33229 -0.17198 C -0.3283 -0.17453 -0.31615 -0.18147 -0.31128 -0.18286 C -0.30382 -0.18495 -0.28871 -0.18703 -0.28871 -0.18703 C -0.28403 -0.18657 -0.26389 -0.18657 -0.25486 -0.18286 C -0.23854 -0.17615 -0.22274 -0.16758 -0.20642 -0.16133 C -0.1941 -0.15671 -0.19601 -0.15925 -0.18715 -0.15277 C -0.18264 -0.14953 -0.17882 -0.14467 -0.17413 -0.14189 C -0.16996 -0.13934 -0.16128 -0.13541 -0.16128 -0.13541 C -0.13976 -0.14282 -0.1526 -0.13842 -0.13871 -0.16133 C -0.1309 -0.17407 -0.12743 -0.178 -0.12257 -0.19351 C -0.11996 -0.2155 -0.11562 -0.24467 -0.12899 -0.26249 C -0.13142 -0.26573 -0.13472 -0.26782 -0.13715 -0.27106 C -0.14618 -0.28286 -0.13715 -0.278 -0.14844 -0.28171 C -0.15573 -0.29143 -0.16111 -0.29675 -0.17101 -0.30115 C -0.19028 -0.29976 -0.20972 -0.29907 -0.22899 -0.29675 C -0.24305 -0.2949 -0.25555 -0.28333 -0.26771 -0.27522 C -0.30729 -0.2486 -0.35434 -0.20879 -0.36458 -0.14629 C -0.36406 -0.14258 -0.3651 -0.13749 -0.36285 -0.13541 C -0.36111 -0.13379 -0.34774 -0.14143 -0.3467 -0.14189 C -0.32621 -0.13587 -0.33646 -0.1412 -0.31615 -0.12476 C -0.30903 -0.11897 -0.2967 -0.11758 -0.28871 -0.1162 C -0.27413 -0.10971 -0.2599 -0.10462 -0.24514 -0.09883 C -0.2408 -0.09721 -0.23646 -0.0949 -0.23229 -0.09258 C -0.22847 -0.0905 -0.225 -0.08772 -0.22101 -0.0861 C -0.21684 -0.08448 -0.20174 -0.08217 -0.19844 -0.08171 C -0.1875 -0.07708 -0.1816 -0.078 -0.16944 -0.07962 C -0.11667 -0.10231 -0.11597 -0.21087 -0.07899 -0.26018 C -0.07587 -0.27291 -0.07031 -0.28356 -0.06771 -0.29675 C -0.06823 -0.30671 -0.0684 -0.31689 -0.06944 -0.32684 C -0.07257 -0.35439 -0.09514 -0.37059 -0.11128 -0.38286 C -0.12014 -0.39698 -0.1368 -0.42407 -0.14514 -0.43008 C -0.1717 -0.44907 -0.1974 -0.46319 -0.22743 -0.46874 C -0.23542 -0.47407 -0.24271 -0.47939 -0.25 -0.4861 C -0.25451 -0.49606 -0.25764 -0.5037 -0.26615 -0.50763 C -0.30365 -0.49073 -0.28316 -0.50277 -0.32587 -0.46666 C -0.33472 -0.45925 -0.34201 -0.44721 -0.35156 -0.44096 C -0.36615 -0.43147 -0.37292 -0.43263 -0.38385 -0.41712 C -0.38785 -0.41157 -0.38993 -0.40393 -0.39358 -0.39791 C -0.39757 -0.3912 -0.40191 -0.38471 -0.40642 -0.37846 C -0.41441 -0.36758 -0.43073 -0.34629 -0.43073 -0.34629 C -0.43559 -0.33333 -0.44028 -0.32059 -0.44514 -0.30763 C -0.4467 -0.30323 -0.44844 -0.29907 -0.45 -0.29467 C -0.45104 -0.29189 -0.4533 -0.2861 -0.4533 -0.2861 C -0.46267 -0.22106 -0.40434 -0.2074 -0.36944 -0.19999 C -0.3592 -0.19791 -0.34896 -0.19559 -0.33871 -0.19351 C -0.32483 -0.1905 -0.31076 -0.18934 -0.2967 -0.18703 C -0.28437 -0.18495 -0.28194 -0.18518 -0.26944 -0.18055 C -0.26076 -0.17731 -0.24358 -0.1699 -0.24358 -0.1699 C -0.22535 -0.17245 -0.20625 -0.17129 -0.18871 -0.17846 C -0.18229 -0.18101 -0.17726 -0.18633 -0.17101 -0.18934 C -0.16059 -0.20971 -0.1776 -0.17916 -0.15972 -0.19999 C -0.15121 -0.20995 -0.1441 -0.23911 -0.13871 -0.25161 C -0.13299 -0.26504 -0.12656 -0.278 -0.11944 -0.29027 C -0.10642 -0.31272 -0.11545 -0.28888 -0.10486 -0.31388 C -0.09549 -0.33587 -0.09288 -0.35948 -0.08715 -0.38286 C -0.08871 -0.39513 -0.08924 -0.40763 -0.09201 -0.41944 C -0.09427 -0.42939 -0.10642 -0.44235 -0.11128 -0.44721 C -0.1408 -0.47731 -0.17326 -0.48726 -0.20816 -0.50115 C -0.2191 -0.51388 -0.22396 -0.52129 -0.23715 -0.52684 C -0.24948 -0.52615 -0.26198 -0.52684 -0.27413 -0.52476 C -0.28351 -0.52314 -0.29219 -0.51272 -0.30156 -0.50971 C -0.30555 -0.50578 -0.30885 -0.50069 -0.31285 -0.49675 C -0.31944 -0.4905 -0.32656 -0.48819 -0.33229 -0.47962 C -0.34705 -0.4574 -0.35347 -0.43171 -0.36285 -0.40439 C -0.36719 -0.39189 -0.3717 -0.38333 -0.37413 -0.3699 C -0.37361 -0.36064 -0.3743 -0.35092 -0.37257 -0.34189 C -0.37205 -0.33911 -0.36233 -0.33008 -0.36128 -0.32916 C -0.35243 -0.32175 -0.34392 -0.31411 -0.33385 -0.30971 C -0.32465 -0.29745 -0.31562 -0.28309 -0.30486 -0.27314 C -0.30226 -0.27083 -0.29965 -0.26805 -0.2967 -0.26666 C -0.29253 -0.26458 -0.28385 -0.26249 -0.28385 -0.26249 C -0.27795 -0.25856 -0.27187 -0.25763 -0.26615 -0.2537 C -0.2566 -0.24721 -0.24687 -0.24073 -0.23715 -0.23448 C -0.23073 -0.23055 -0.21771 -0.2236 -0.21771 -0.2236 C -0.21267 -0.21689 -0.20833 -0.2118 -0.20156 -0.20856 C -0.1941 -0.20925 -0.18646 -0.20925 -0.17899 -0.21087 C -0.16805 -0.21319 -0.15903 -0.22615 -0.14844 -0.228 C -0.12708 -0.23194 -0.11476 -0.23263 -0.09358 -0.23448 C -0.08212 -0.23819 -0.07483 -0.24235 -0.06458 -0.25161 C -0.06302 -0.253 -0.06146 -0.25485 -0.05972 -0.25601 C -0.0566 -0.25786 -0.05 -0.26018 -0.05 -0.26018 C -0.04896 -0.26296 -0.04844 -0.26643 -0.0467 -0.26874 C -0.04392 -0.27245 -0.03715 -0.27754 -0.03715 -0.27754 C -0.03368 -0.28981 -0.03785 -0.27846 -0.03073 -0.28819 C -0.02934 -0.29004 -0.02917 -0.29351 -0.02743 -0.29467 C -0.02552 -0.29606 -0.02309 -0.29467 -0.02101 -0.29467 " pathEditMode="relative" ptsTypes="fffffffffffffffffffffffffffffffffffffffffffffffffffffffffffffffffffffffffffffffffffffffffffffffffffffA">
                                      <p:cBhvr>
                                        <p:cTn id="6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C 0.00643 -0.0132 0.00139 -0.00533 0.01927 -0.01713 C 0.02413 -0.02037 0.02795 -0.0257 0.03229 -0.03009 C 0.03507 -0.03287 0.04028 -0.03866 0.04028 -0.03866 C 0.04393 -0.04676 0.04601 -0.05486 0.05 -0.0625 C 0.05052 -0.06458 0.0507 -0.0669 0.05156 -0.06875 C 0.05452 -0.07616 0.05886 -0.08264 0.06129 -0.09028 C 0.06893 -0.11412 0.06441 -0.10046 0.0757 -0.13125 C 0.07778 -0.13681 0.08177 -0.14074 0.08386 -0.1463 C 0.08299 -0.17107 0.08663 -0.19722 0.07101 -0.21296 C 0.06806 -0.22361 0.06198 -0.23079 0.05799 -0.24097 C 0.05209 -0.25556 0.04844 -0.26875 0.03698 -0.27755 C 0.02518 -0.28658 0.02691 -0.28218 0.01441 -0.28611 C 0.00278 -0.28982 -0.00937 -0.29491 -0.021 -0.29908 C -0.02361 -0.29884 -0.12778 -0.28357 -0.1533 -0.30116 C -0.16215 -0.31898 -0.16371 -0.34097 -0.16944 -0.36134 C -0.16996 -0.36574 -0.171 -0.36991 -0.171 -0.37431 C -0.16996 -0.43982 -0.17413 -0.45162 -0.16128 -0.49468 C -0.15642 -0.51111 -0.16163 -0.50463 -0.1533 -0.51181 C -0.14948 -0.52408 -0.14826 -0.5382 -0.14201 -0.54838 C -0.13073 -0.56713 -0.11944 -0.58565 -0.10816 -0.6044 C -0.10295 -0.61296 -0.09427 -0.61621 -0.08715 -0.62153 C -0.0651 -0.6382 -0.04548 -0.64144 -0.021 -0.64514 C -0.00903 -0.64954 -0.00833 -0.64931 0.00643 -0.64746 C 0.01684 -0.64259 0.02674 -0.64028 0.03542 -0.63009 C 0.0375 -0.62778 0.03837 -0.62408 0.04028 -0.62153 C 0.04688 -0.61273 0.04618 -0.61806 0.05156 -0.60857 C 0.05799 -0.59722 0.05799 -0.5831 0.06441 -0.57199 C 0.06962 -0.56296 0.07917 -0.55023 0.08542 -0.5419 C 0.08698 -0.53542 0.08872 -0.52917 0.09028 -0.52269 C 0.09254 -0.51366 0.09358 -0.49468 0.09358 -0.49468 C 0.09219 -0.47917 0.09306 -0.45695 0.08229 -0.44746 C 0.07518 -0.4206 0.05452 -0.41134 0.03542 -0.4044 C 0.03212 -0.40324 0.029 -0.40139 0.0257 -0.4 C 0.02153 -0.39815 0.01285 -0.39583 0.01285 -0.39583 C 0.00104 -0.3963 -0.04409 -0.3831 -0.05816 -0.41088 C -0.06545 -0.42546 -0.06996 -0.4419 -0.07743 -0.45602 C -0.08055 -0.46181 -0.08715 -0.47315 -0.08715 -0.47315 C -0.09132 -0.49028 -0.08784 -0.5213 -0.08073 -0.53773 C -0.07812 -0.54398 -0.07396 -0.54884 -0.071 -0.55486 C -0.06354 -0.56991 -0.06788 -0.56505 -0.05972 -0.57199 C -0.05712 -0.58634 -0.04809 -0.59699 -0.03871 -0.6044 C -0.03333 -0.60232 -0.0276 -0.60139 -0.02257 -0.59792 C -0.01736 -0.59421 -0.01857 -0.5875 -0.01458 -0.58287 C -0.01267 -0.58079 -0.01024 -0.57986 -0.00816 -0.57847 C -0.00486 -0.56621 0.00104 -0.55486 0.00643 -0.54421 C 0.01077 -0.53565 0.01094 -0.52361 0.01441 -0.51412 C 0.01528 -0.50833 0.01823 -0.50278 0.01771 -0.49676 C 0.0158 -0.47593 0.004 -0.48102 -0.00972 -0.47963 C -0.0184 -0.47871 -0.02691 -0.47824 -0.03559 -0.47755 C -0.05816 -0.48125 -0.05972 -0.47755 -0.07257 -0.49468 C -0.07916 -0.51574 -0.08212 -0.52014 -0.08385 -0.54421 C -0.08281 -0.58171 -0.08368 -0.59653 -0.07899 -0.63009 C -0.07673 -0.64676 -0.07361 -0.6632 -0.071 -0.67963 C -0.07048 -0.6831 -0.07135 -0.6875 -0.06944 -0.69028 C -0.0559 -0.70996 -0.02465 -0.72454 -0.00642 -0.72685 C 0.0415 -0.72546 0.07691 -0.72107 0.12257 -0.71621 C 0.13091 -0.71343 0.13802 -0.71227 0.14514 -0.70533 C 0.14827 -0.70232 0.15 -0.69769 0.15313 -0.69468 C 0.15955 -0.68843 0.16771 -0.68588 0.17413 -0.67963 C 0.18038 -0.67361 0.19184 -0.66019 0.19184 -0.66019 C 0.19601 -0.64931 0.20677 -0.62616 0.21441 -0.61945 C 0.23577 -0.6007 0.2757 -0.59306 0.3 -0.58704 C 0.33004 -0.59051 0.36997 -0.58982 0.4 -0.6044 C 0.40573 -0.60718 0.41059 -0.61227 0.41615 -0.61505 C 0.43334 -0.62384 0.44931 -0.62732 0.46441 -0.64306 C 0.47466 -0.65371 0.48386 -0.66597 0.49358 -0.67755 C 0.50886 -0.6956 0.53299 -0.70509 0.5467 -0.72685 C 0.55382 -0.73796 0.55625 -0.75417 0.55955 -0.76783 C 0.55643 -0.78519 0.55625 -0.78935 0.54358 -0.79352 C 0.51563 -0.79259 0.48976 -0.79722 0.46441 -0.78287 C 0.43733 -0.76759 0.42205 -0.73727 0.39827 -0.71621 C 0.3849 -0.70417 0.36997 -0.6956 0.35643 -0.6838 C 0.34063 -0.66991 0.32795 -0.65324 0.31441 -0.63658 C 0.30556 -0.62593 0.29479 -0.62037 0.28542 -0.61088 C 0.27604 -0.60139 0.26823 -0.58866 0.25781 -0.58079 C 0.25313 -0.57708 0.24775 -0.57431 0.24341 -0.56991 C 0.23091 -0.55718 0.23351 -0.55371 0.22257 -0.53982 C 0.21754 -0.53357 0.21129 -0.52917 0.20625 -0.52269 C 0.20261 -0.51759 0.19896 -0.51273 0.19514 -0.50764 C 0.19132 -0.50255 0.18386 -0.49259 0.18386 -0.49259 C 0.1816 -0.48333 0.17761 -0.47778 0.17257 -0.47107 C 0.17118 -0.45903 0.16945 -0.45093 0.16441 -0.44097 C 0.16771 -0.41296 0.15781 -0.41551 0.16441 -0.38079 C 0.16493 -0.37778 0.17778 -0.36482 0.179 -0.36343 C 0.19254 -0.34769 0.20625 -0.34236 0.22413 -0.33982 C 0.23681 -0.33287 0.24913 -0.32338 0.26285 -0.32037 C 0.28681 -0.31505 0.28837 -0.31597 0.31441 -0.31412 C 0.33663 -0.3169 0.37014 -0.31713 0.39358 -0.32685 C 0.42292 -0.33912 0.46302 -0.38079 0.48386 -0.41296 C 0.49045 -0.42315 0.49757 -0.43287 0.50156 -0.44514 C 0.50608 -0.45903 0.50834 -0.47546 0.51441 -0.4882 C 0.51754 -0.51181 0.52136 -0.55116 0.50955 -0.57199 C 0.50434 -0.58125 0.49063 -0.58357 0.48229 -0.58704 C 0.47795 -0.58889 0.46927 -0.59144 0.46927 -0.59144 C 0.46181 -0.59074 0.45417 -0.59121 0.4467 -0.58935 C 0.44323 -0.58843 0.44045 -0.58449 0.43698 -0.58287 C 0.42952 -0.5794 0.42222 -0.5757 0.41441 -0.57431 C 0.37847 -0.56806 0.3974 -0.5706 0.35799 -0.56783 C 0.33872 -0.55903 0.33802 -0.54491 0.3257 -0.52685 C 0.31354 -0.50903 0.29341 -0.50324 0.28056 -0.48611 C 0.26893 -0.4706 0.26788 -0.44977 0.25643 -0.43449 C 0.25365 -0.42408 0.25052 -0.42454 0.24827 -0.41296 C 0.24861 -0.40232 0.24983 -0.36065 0.25156 -0.34421 C 0.2533 -0.32778 0.26111 -0.31829 0.26927 -0.30764 C 0.27709 -0.29722 0.26684 -0.30394 0.279 -0.29468 C 0.29011 -0.28634 0.30521 -0.28565 0.31771 -0.28171 C 0.33212 -0.27708 0.34462 -0.27292 0.35955 -0.27107 C 0.37518 -0.26065 0.38038 -0.26505 0.40156 -0.26667 C 0.40365 -0.27801 0.40313 -0.27222 0.40313 -0.2838 " pathEditMode="relative" ptsTypes="fffffffffffffffffffffffffffffffffffffffffffffffffffffffffffffffffffffffffffffffffffffffffffffffffffffffffffffA">
                                      <p:cBhvr>
                                        <p:cTn id="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Žito neměl rád, když se někdo ______________.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Takového 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namyšlence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ihned _______________.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Jednou například potrestal _____________ pekaře Míchala. Prodal mu začarovaná prasata.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Když se takový 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čuník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namočil ve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vodě,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změnil se ve _______________.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8024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SLAMĚNÉHO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LAKOMÉHO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012160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POTRESTAL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95736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VYCHOUBAL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8" name="Obrázek 7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604448" y="630932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03648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46945E-18 C -0.00052 -0.00926 -0.00035 -0.01875 -0.00157 -0.02801 C -0.004 -0.04606 -0.01893 -0.06689 -0.03073 -0.07314 C -0.03959 -0.08541 -0.03039 -0.07523 -0.04358 -0.08171 C -0.0474 -0.08356 -0.05261 -0.09166 -0.05487 -0.09467 C -0.05747 -0.10555 -0.06025 -0.11597 -0.06285 -0.12685 C -0.06181 -0.13356 -0.06181 -0.14027 -0.05973 -0.14629 C -0.05851 -0.15 -0.05504 -0.15162 -0.0533 -0.15486 C -0.04705 -0.16597 -0.04184 -0.17847 -0.03542 -0.18935 C -0.01632 -0.22152 0.0026 -0.25069 0.02257 -0.28171 C 0.03767 -0.30509 0.05156 -0.32199 0.07413 -0.32685 C 0.08767 -0.32546 0.10121 -0.32592 0.11458 -0.32268 C 0.12378 -0.3206 0.12968 -0.30439 0.13541 -0.29676 C 0.14079 -0.28958 0.146 -0.28217 0.15156 -0.27523 C 0.15555 -0.27037 0.16145 -0.26805 0.16458 -0.26227 C 0.17083 -0.25069 0.16718 -0.25578 0.17586 -0.24722 C 0.18524 -0.22152 0.18819 -0.19768 0.19027 -0.1699 C 0.18854 -0.13773 0.18715 -0.0956 0.15798 -0.08819 C 0.12882 -0.0912 0.10382 -0.09375 0.07586 -0.10324 C 0.03333 -0.1375 -0.00226 -0.18611 -0.05157 -0.20208 C -0.07171 -0.21736 -0.08785 -0.23356 -0.09358 -0.26458 C -0.09532 -0.30555 -0.09705 -0.32129 -0.09202 -0.36782 C -0.09115 -0.37546 -0.075 -0.39074 -0.07101 -0.39352 C -0.03976 -0.41574 -0.01112 -0.42129 0.02413 -0.42569 C 0.05329 -0.42453 0.07517 -0.42639 0.10156 -0.41944 C 0.125 -0.38819 0.14461 -0.37129 0.15642 -0.32893 C 0.1592 -0.29768 0.15954 -0.29583 0.15486 -0.26018 C 0.14253 -0.2618 0.13003 -0.2618 0.1177 -0.26458 C 0.11406 -0.26551 0.11128 -0.26898 0.10798 -0.27106 C 0.08333 -0.28588 0.06562 -0.3125 0.0467 -0.33773 C 0.03836 -0.34884 0.03107 -0.35717 0.021 -0.36551 C 0.01684 -0.36898 0.00798 -0.3743 0.00798 -0.3743 C -0.0033 -0.39676 0.01579 -0.36018 -0.00157 -0.38703 C -0.00313 -0.38958 -0.00348 -0.39305 -0.00487 -0.39583 C -0.00886 -0.40301 -0.01216 -0.40625 -0.01459 -0.41504 C -0.01407 -0.4243 -0.01407 -0.43379 -0.01285 -0.44305 C -0.0125 -0.4456 -0.0099 -0.44699 -0.00973 -0.44953 C -0.00834 -0.47453 -0.00921 -0.49977 -0.00816 -0.52477 C -0.00764 -0.53773 -0.00625 -0.60115 0.01128 -0.60856 C 0.02135 -0.61296 0.01441 -0.61041 0.03229 -0.61296 C 0.04357 -0.61898 0.05208 -0.62523 0.06284 -0.6324 C 0.09461 -0.62801 0.12691 -0.63379 0.15798 -0.62361 C 0.16927 -0.61389 0.15503 -0.625 0.171 -0.61713 C 0.17309 -0.61597 0.18125 -0.6074 0.18229 -0.60648 C 0.18454 -0.59699 0.19027 -0.57847 0.19027 -0.57847 C 0.19184 -0.56342 0.196 -0.55023 0.19843 -0.53541 C 0.19531 -0.52384 0.19166 -0.51296 0.18871 -0.50115 C 0.18611 -0.49074 0.17968 -0.48287 0.17586 -0.47314 C 0.17118 -0.46157 0.16805 -0.45277 0.15972 -0.44514 C 0.13854 -0.44676 0.13732 -0.44352 0.12257 -0.45162 C 0.11007 -0.45833 0.10382 -0.47037 0.09357 -0.48171 C 0.08854 -0.48727 0.08246 -0.4912 0.07743 -0.49676 C 0.06857 -0.50648 0.05659 -0.52569 0.0467 -0.53333 C 0.03281 -0.54421 0.01579 -0.5493 0.00312 -0.56342 C -0.00799 -0.57592 -0.01233 -0.59027 -0.01945 -0.60648 C -0.02796 -0.62569 -0.03542 -0.63819 -0.03872 -0.66018 C -0.0415 -0.69953 -0.05 -0.73958 -0.03872 -0.77847 C -0.0316 -0.80324 -0.01216 -0.82199 0.00312 -0.83657 C 0.01493 -0.84814 0.02222 -0.86852 0.03541 -0.87731 C 0.04861 -0.88611 0.06614 -0.88634 0.08055 -0.88819 C 0.11128 -0.88611 0.11666 -0.88796 0.14027 -0.86875 C 0.14774 -0.85578 0.15538 -0.84305 0.16284 -0.83009 C 0.16875 -0.8199 0.17691 -0.81551 0.18229 -0.80439 C 0.18732 -0.79375 0.19218 -0.7831 0.1967 -0.77199 C 0.20156 -0.75995 0.20121 -0.75463 0.20972 -0.74629 C 0.21788 -0.71273 0.2085 -0.68495 0.18715 -0.67106 C 0.18611 -0.67129 0.16215 -0.67361 0.15798 -0.67523 C 0.14652 -0.67986 0.14062 -0.70254 0.13385 -0.71389 C 0.13038 -0.72731 0.12638 -0.73889 0.12413 -0.75277 C 0.12517 -0.77754 0.11857 -0.7949 0.13541 -0.80208 C 0.14652 -0.81689 0.15885 -0.83009 0.17413 -0.83449 C 0.18177 -0.84467 0.19444 -0.85023 0.20486 -0.8537 C 0.2118 -0.86296 0.21927 -0.86412 0.22899 -0.86666 C 0.24722 -0.86527 0.26562 -0.86458 0.28385 -0.86227 C 0.29427 -0.86088 0.30017 -0.8493 0.30972 -0.84514 C 0.31527 -0.83356 0.31753 -0.83657 0.32743 -0.84097 C 0.35746 -0.84027 0.38784 -0.84352 0.4177 -0.83865 C 0.42118 -0.83819 0.421 -0.82569 0.421 -0.82569 C 0.42257 -0.80578 0.42257 -0.81296 0.42257 -0.80439 " pathEditMode="relative" ptsTypes="ffffffffffffffffffffffffffffffff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C -0.00364 -0.03079 -0.00746 -0.06273 -0.01458 -0.09259 C -0.01857 -0.10949 -0.02778 -0.12407 -0.03559 -0.13773 C -0.04097 -0.14722 -0.04392 -0.15833 -0.05173 -0.16551 C -0.05469 -0.16829 -0.05833 -0.16944 -0.06128 -0.17199 C -0.06962 -0.17917 -0.07621 -0.18889 -0.08559 -0.19352 C -0.09826 -0.19977 -0.12153 -0.19745 -0.12899 -0.19792 C -0.16423 -0.19236 -0.19739 -0.1912 -0.23073 -0.1743 C -0.23819 -0.16435 -0.24809 -0.15162 -0.25816 -0.14838 C -0.25868 -0.14629 -0.25903 -0.14398 -0.25972 -0.1419 C -0.26059 -0.13958 -0.26232 -0.13773 -0.26302 -0.13542 C -0.26389 -0.13264 -0.26389 -0.12963 -0.26458 -0.12685 C -0.26545 -0.12384 -0.26666 -0.12106 -0.26771 -0.11829 C -0.26719 -0.1118 -0.27031 -0.10208 -0.26614 -0.09884 C -0.26007 -0.09421 -0.25208 -0.10046 -0.24514 -0.10116 C -0.23715 -0.10185 -0.22899 -0.10254 -0.221 -0.10324 C -0.21458 -0.10532 -0.20798 -0.10694 -0.20173 -0.10972 C -0.19323 -0.11736 -0.18489 -0.12338 -0.17743 -0.13333 C -0.17482 -0.14051 -0.17187 -0.14768 -0.16944 -0.15486 C -0.16753 -0.16042 -0.16458 -0.17199 -0.16458 -0.17199 C -0.16528 -0.18866 -0.16389 -0.21921 -0.16944 -0.23657 C -0.17187 -0.24398 -0.17552 -0.25046 -0.17743 -0.2581 C -0.17795 -0.26018 -0.17795 -0.26273 -0.17899 -0.26458 C -0.18125 -0.26829 -0.18975 -0.27153 -0.19201 -0.27315 C -0.20104 -0.27917 -0.20364 -0.28171 -0.21458 -0.28379 C -0.24462 -0.28102 -0.24965 -0.27778 -0.27587 -0.26018 C -0.28889 -0.25139 -0.2934 -0.2287 -0.3 -0.21296 C -0.30746 -0.19514 -0.31649 -0.17801 -0.32743 -0.16342 C -0.32552 -0.14213 -0.32673 -0.14282 -0.31128 -0.13773 C -0.29305 -0.13958 -0.2868 -0.13796 -0.27257 -0.15046 C -0.26597 -0.1625 -0.25729 -0.17153 -0.25173 -0.18495 C -0.24948 -0.19051 -0.24514 -0.20208 -0.24514 -0.20208 C -0.24166 -0.23125 -0.24149 -0.26597 -0.25972 -0.28611 C -0.271 -0.29838 -0.2908 -0.30972 -0.30486 -0.31412 C -0.31128 -0.3162 -0.3243 -0.31829 -0.3243 -0.31829 C -0.33177 -0.32245 -0.33906 -0.3243 -0.34687 -0.32685 C -0.35069 -0.32616 -0.35469 -0.32685 -0.35816 -0.32477 C -0.3658 -0.31991 -0.37135 -0.31042 -0.37899 -0.30532 C -0.39444 -0.29514 -0.4125 -0.28611 -0.42587 -0.27106 C -0.45069 -0.24329 -0.4283 -0.26412 -0.44201 -0.25162 C -0.44392 -0.24352 -0.44653 -0.23611 -0.44844 -0.22801 C -0.44791 -0.22153 -0.45 -0.21366 -0.44687 -0.20856 C -0.44444 -0.20463 -0.43941 -0.20694 -0.43559 -0.20648 C -0.43021 -0.20555 -0.42482 -0.20509 -0.41944 -0.2044 C -0.40347 -0.20602 -0.39653 -0.20903 -0.38229 -0.21504 C -0.37639 -0.22153 -0.36927 -0.22662 -0.36458 -0.23449 C -0.34948 -0.25972 -0.33698 -0.28634 -0.32257 -0.3118 C -0.32048 -0.32037 -0.31944 -0.32917 -0.31771 -0.33773 C -0.31909 -0.35856 -0.31823 -0.37986 -0.32257 -0.4 C -0.32517 -0.4125 -0.32882 -0.43055 -0.33229 -0.44305 C -0.33298 -0.4456 -0.33472 -0.44722 -0.33559 -0.44954 C -0.3368 -0.45301 -0.33784 -0.45648 -0.33871 -0.46018 C -0.34392 -0.4831 -0.34427 -0.51157 -0.36458 -0.52037 C -0.37691 -0.51967 -0.38975 -0.52292 -0.40173 -0.51829 C -0.40764 -0.51597 -0.41597 -0.48333 -0.41771 -0.47754 C -0.41979 -0.47037 -0.4243 -0.45602 -0.4243 -0.45602 C -0.42378 -0.45162 -0.4243 -0.44676 -0.42257 -0.44305 C -0.41962 -0.43657 -0.40052 -0.43333 -0.39514 -0.43217 C -0.37153 -0.41991 -0.36007 -0.39606 -0.34045 -0.37639 C -0.33003 -0.36597 -0.3151 -0.36134 -0.3033 -0.35486 C -0.27396 -0.35694 -0.27239 -0.35417 -0.24844 -0.36991 C -0.24514 -0.37199 -0.24201 -0.3743 -0.23871 -0.37639 C -0.23333 -0.38009 -0.22587 -0.39352 -0.22587 -0.39352 C -0.21979 -0.41366 -0.2125 -0.43264 -0.20816 -0.4537 C -0.20625 -0.47245 -0.20052 -0.51227 -0.20642 -0.52917 C -0.21007 -0.53935 -0.21909 -0.54028 -0.22587 -0.5419 C -0.2434 -0.53958 -0.24357 -0.53981 -0.25642 -0.52685 C -0.2592 -0.51667 -0.26267 -0.50741 -0.26458 -0.49676 C -0.26406 -0.47731 -0.26666 -0.45741 -0.26302 -0.43866 C -0.26041 -0.425 -0.25121 -0.4243 -0.24514 -0.41713 C -0.23281 -0.40254 -0.22656 -0.38634 -0.20972 -0.38079 C -0.19462 -0.38148 -0.17969 -0.38171 -0.16458 -0.38287 C -0.15607 -0.38356 -0.14826 -0.38958 -0.14045 -0.39352 C -0.12986 -0.39884 -0.11736 -0.39884 -0.10642 -0.4 C -0.10486 -0.40069 -0.10312 -0.40116 -0.10173 -0.40208 C -0.1 -0.40324 -0.09878 -0.40555 -0.09687 -0.40648 C -0.09271 -0.40856 -0.08802 -0.40879 -0.08385 -0.41088 C -0.07847 -0.41597 -0.07309 -0.42083 -0.06771 -0.42592 C -0.06337 -0.43009 -0.05642 -0.44097 -0.05642 -0.44097 C -0.04844 -0.46296 -0.05868 -0.43704 -0.04844 -0.45602 C -0.04288 -0.4662 -0.04045 -0.47685 -0.03229 -0.48379 C -0.03177 -0.48588 -0.03142 -0.48819 -0.03073 -0.49028 C -0.02986 -0.49259 -0.02812 -0.49421 -0.02743 -0.49676 C -0.02517 -0.50486 -0.02482 -0.51435 -0.02257 -0.52268 C -0.02048 -0.54606 -0.01944 -0.5537 -0.01944 -0.58079 " pathEditMode="relative" ptsTypes="fffffffffffffffffffffffffffff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C 0.01215 -0.01088 0.02656 -0.0169 0.03871 -0.02801 C 0.04444 -0.04005 0.05312 -0.05139 0.05972 -0.06227 C 0.06892 -0.07731 0.07586 -0.09352 0.08385 -0.10972 C 0.08663 -0.12176 0.08888 -0.13426 0.09184 -0.1463 C 0.09132 -0.15278 0.09149 -0.15926 0.09027 -0.16551 C 0.08975 -0.16806 0.08802 -0.16968 0.08715 -0.17199 C 0.08437 -0.17963 0.08246 -0.19074 0.07899 -0.19792 C 0.07187 -0.21227 0.05225 -0.22222 0.04027 -0.22801 C 0.00086 -0.22523 0.01684 -0.22801 -0.0033 -0.21944 C -0.00487 -0.21644 -0.00712 -0.21412 -0.00816 -0.21065 C -0.0099 -0.20532 -0.01129 -0.19352 -0.01129 -0.19352 C -0.01077 -0.18356 -0.01198 -0.17315 -0.00973 -0.16343 C -0.00903 -0.16042 -0.00556 -0.15995 -0.0033 -0.15903 C 0.00069 -0.15741 0.01892 -0.15509 0.021 -0.15486 C 0.03229 -0.15602 0.04444 -0.15324 0.05486 -0.15903 C 0.07013 -0.16759 0.07951 -0.20556 0.08871 -0.22361 C 0.10156 -0.27708 0.07326 -0.31458 0.05486 -0.35694 C 0.04757 -0.37384 0.04045 -0.38889 0.02586 -0.39352 C 0.0177 -0.39282 0.00937 -0.39398 0.00156 -0.39144 C -0.00018 -0.39097 0.00086 -0.38704 4.16667E-6 -0.38495 C -0.00191 -0.38032 -0.00643 -0.37199 -0.00643 -0.37199 C -0.00521 -0.3419 -0.01042 -0.33171 0.00486 -0.3162 C 0.00538 -0.31412 0.0052 -0.31134 0.00642 -0.30972 C 0.00763 -0.3081 0.00972 -0.30833 0.01128 -0.30764 C 0.01996 -0.30324 0.0177 -0.30463 0.02413 -0.29884 C 0.04861 -0.30023 0.07448 -0.29931 0.09843 -0.30764 C 0.10399 -0.3125 0.10972 -0.31551 0.11614 -0.31829 C 0.1177 -0.32037 0.11909 -0.32315 0.121 -0.32477 C 0.12239 -0.32593 0.12465 -0.32523 0.12586 -0.32685 C 0.12708 -0.32847 0.12673 -0.33125 0.12743 -0.33333 C 0.12829 -0.33565 0.12951 -0.33773 0.13055 -0.33981 C 0.12951 -0.36389 0.1302 -0.3956 0.12413 -0.41944 C 0.12239 -0.42639 0.1184 -0.43194 0.11614 -0.43866 C 0.11406 -0.44491 0.1125 -0.4537 0.10798 -0.4581 C 0.10156 -0.46435 0.09687 -0.46597 0.09027 -0.46875 C 0.07274 -0.46528 0.06823 -0.46968 0.06128 -0.45162 C 0.06128 -0.45116 0.06024 -0.42083 0.06458 -0.41065 C 0.06927 -0.39954 0.07691 -0.3912 0.08229 -0.38056 C 0.08402 -0.37708 0.08524 -0.37315 0.08715 -0.36991 C 0.08906 -0.36667 0.09166 -0.36458 0.09357 -0.36134 C 0.09548 -0.3581 0.09618 -0.35347 0.09843 -0.35046 C 0.10069 -0.34745 0.10399 -0.34653 0.10642 -0.34398 C 0.11805 -0.33171 0.12864 -0.31667 0.14357 -0.31181 C 0.15885 -0.31389 0.17343 -0.31782 0.18871 -0.32037 C 0.19843 -0.33125 0.20607 -0.34282 0.21284 -0.35694 C 0.21597 -0.37986 0.21614 -0.40903 0.20798 -0.43009 C 0.20607 -0.44537 0.20243 -0.45347 0.19184 -0.46019 C 0.18437 -0.45949 0.17656 -0.46019 0.16927 -0.4581 C 0.16302 -0.45625 0.15642 -0.43866 0.15642 -0.43866 C 0.15503 -0.4331 0.15052 -0.4294 0.15 -0.42361 C 0.14913 -0.41574 0.15121 -0.40787 0.15156 -0.4 C 0.15225 -0.38843 0.15191 -0.37685 0.15312 -0.36551 C 0.15347 -0.36296 0.15833 -0.35278 0.15972 -0.35046 C 0.16875 -0.33634 0.1934 -0.31319 0.20642 -0.30972 C 0.2085 -0.31019 0.22482 -0.31296 0.22743 -0.31389 C 0.23073 -0.31505 0.23368 -0.31806 0.23715 -0.31829 C 0.25052 -0.31898 0.26406 -0.31968 0.27743 -0.32037 C 0.29461 -0.32824 0.31128 -0.33796 0.32899 -0.34398 C 0.3401 -0.34769 0.35156 -0.34838 0.36284 -0.35046 C 0.36875 -0.35347 0.37448 -0.35741 0.38055 -0.35903 C 0.38698 -0.36065 0.4 -0.36343 0.4 -0.36343 C 0.40729 -0.36991 0.41423 -0.37269 0.421 -0.38056 C 0.42725 -0.38773 0.43038 -0.39792 0.43715 -0.4044 C 0.43854 -0.40579 0.44045 -0.40532 0.44184 -0.40648 C 0.44757 -0.41065 0.45208 -0.41759 0.45798 -0.42153 C 0.46145 -0.42384 0.46562 -0.42407 0.46927 -0.42569 C 0.47673 -0.43241 0.47586 -0.43981 0.48055 -0.44954 C 0.48107 -0.4537 0.48229 -0.46227 0.48229 -0.46227 " pathEditMode="relative" ptsTypes="ffffffffffffffffffffffffffffffffffffffffffffffffffffffffffffffffffffA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C -0.01597 -0.0037 -0.03229 -0.00393 -0.04844 -0.00648 C -0.06181 -0.00856 -0.08872 -0.01296 -0.08872 -0.01296 C -0.1092 -0.02106 -0.13316 -0.02592 -0.15174 -0.04097 C -0.15625 -0.04467 -0.16163 -0.04792 -0.16458 -0.05393 C -0.16667 -0.0581 -0.16892 -0.0625 -0.17101 -0.06667 C -0.17205 -0.06875 -0.17431 -0.07315 -0.17431 -0.07315 C -0.17778 -0.09768 -0.17969 -0.12199 -0.17257 -0.14629 C -0.17101 -0.15139 -0.16597 -0.15324 -0.16302 -0.15717 C -0.1467 -0.17917 -0.12986 -0.19838 -0.10816 -0.20879 C -0.09583 -0.2081 -0.08333 -0.2081 -0.07101 -0.20648 C -0.06007 -0.20486 -0.04861 -0.19213 -0.04045 -0.18495 C -0.03611 -0.18102 -0.03386 -0.17315 -0.02917 -0.16991 C -0.01771 -0.16227 -0.02257 -0.16597 -0.01458 -0.15926 C -0.00886 -0.14815 -0.00226 -0.13866 0.00312 -0.12708 C 0.00156 -0.11134 0.00087 -0.10162 -0.00972 -0.09259 C -0.02118 -0.09676 -0.0257 -0.09884 -0.03403 -0.10972 C -0.04045 -0.12731 -0.04497 -0.14259 -0.04844 -0.16134 C -0.04774 -0.17083 -0.04879 -0.18125 -0.04531 -0.18935 C -0.02813 -0.22986 -0.04896 -0.16852 -0.03403 -0.21296 C -0.03038 -0.22384 -0.02465 -0.23727 -0.01615 -0.24305 C -0.00278 -0.25185 0.01754 -0.25463 0.03213 -0.2581 C 0.06442 -0.27546 0.10174 -0.27245 0.13543 -0.27546 C 0.15279 -0.28194 0.16407 -0.29884 0.18056 -0.30324 C 0.19237 -0.30949 0.21043 -0.32153 0.21928 -0.33333 C 0.22275 -0.33796 0.22553 -0.34375 0.229 -0.34838 C 0.23213 -0.37824 0.23456 -0.37754 0.23213 -0.41296 C 0.23178 -0.41713 0.23074 -0.43055 0.22744 -0.43449 C 0.22518 -0.43704 0.22206 -0.4375 0.21928 -0.43889 C 0.20956 -0.45185 0.1981 -0.45555 0.18699 -0.46667 C 0.1849 -0.46875 0.18299 -0.47153 0.18056 -0.47315 C 0.17605 -0.47616 0.16164 -0.47731 0.15956 -0.47754 C 0.14289 -0.48287 0.14011 -0.48055 0.12084 -0.47315 C 0.10713 -0.45231 0.0948 -0.43125 0.08543 -0.40648 C 0.08247 -0.38981 0.08109 -0.37176 0.08872 -0.35717 C 0.0922 -0.34282 0.10556 -0.33842 0.11286 -0.32708 C 0.12275 -0.3118 0.13039 -0.29467 0.14029 -0.27963 C 0.14515 -0.27222 0.15105 -0.26736 0.15643 -0.26042 C 0.15921 -0.2493 0.16164 -0.25555 0.16598 -0.24537 C 0.17258 -0.2294 0.1764 -0.21481 0.19029 -0.20879 C 0.20383 -0.21227 0.21268 -0.22338 0.22258 -0.23657 C 0.22657 -0.2419 0.22918 -0.2493 0.23386 -0.25393 C 0.24341 -0.26342 0.25817 -0.27338 0.27084 -0.27754 C 0.2724 -0.28333 0.27414 -0.28889 0.2757 -0.29467 C 0.27622 -0.29676 0.27744 -0.30116 0.27744 -0.30116 C 0.27588 -0.33403 0.27744 -0.35972 0.25643 -0.38079 C 0.25452 -0.38495 0.24671 -0.40139 0.24341 -0.4044 C 0.2415 -0.40602 0.23907 -0.40579 0.23699 -0.40648 C 0.21754 -0.41967 0.20296 -0.41389 0.17744 -0.41504 C 0.12466 -0.44097 0.04949 -0.4294 0.01928 -0.49259 C 0.01286 -0.50602 0.00712 -0.52222 -0.0033 -0.53125 C -0.00903 -0.54213 -0.01493 -0.55162 -0.01945 -0.56342 C -0.0184 -0.57199 -0.01788 -0.58079 -0.01615 -0.58935 C -0.0125 -0.60787 0.00556 -0.61898 0.01772 -0.62153 C 0.03039 -0.63264 0.02397 -0.62778 0.03699 -0.63657 C 0.06181 -0.63472 0.06841 -0.63426 0.08872 -0.62384 C 0.09914 -0.60949 0.10348 -0.59352 0.10643 -0.5743 C 0.10747 -0.56713 0.10956 -0.55278 0.10956 -0.55278 C 0.10904 -0.5412 0.10904 -0.52963 0.10799 -0.51829 C 0.10678 -0.50278 0.10418 -0.48657 0.09827 -0.47315 C 0.09254 -0.46018 0.08317 -0.4493 0.07744 -0.43657 C 0.07588 -0.4331 0.07484 -0.42893 0.07258 -0.42592 C 0.0639 -0.41435 0.05053 -0.41111 0.03872 -0.40648 C 0.0231 -0.40023 0.00798 -0.39444 -0.00816 -0.39143 C -0.04149 -0.39467 -0.08976 -0.39629 -0.12257 -0.41088 C -0.12656 -0.4162 -0.1316 -0.4206 -0.13559 -0.42592 C -0.13854 -0.42986 -0.14045 -0.43518 -0.14358 -0.43889 C -0.14601 -0.44167 -0.14913 -0.44282 -0.15174 -0.44537 C -0.15625 -0.44977 -0.15816 -0.4544 -0.16129 -0.46042 C -0.16181 -0.46389 -0.16302 -0.46736 -0.16302 -0.47106 C -0.16302 -0.4875 -0.16337 -0.5044 -0.16129 -0.5206 C -0.15833 -0.54514 -0.14011 -0.56157 -0.13073 -0.58287 C -0.13073 -0.58287 -0.11233 -0.63426 -0.1033 -0.63657 C -0.09688 -0.63819 -0.09045 -0.63819 -0.08403 -0.63889 C -0.06563 -0.6456 -0.05816 -0.64491 -0.03715 -0.64305 C -0.0184 -0.63079 -0.02656 -0.63542 -0.01302 -0.62801 C -0.00955 -0.62245 -0.00104 -0.61088 5E-6 -0.60231 C 0.0033 -0.57315 -0.02049 -0.54167 -0.03229 -0.5206 C -0.04115 -0.50509 -0.03264 -0.51342 -0.04202 -0.50555 C -0.04479 -0.49421 -0.05799 -0.48125 -0.06458 -0.47315 C -0.10122 -0.42778 -0.06424 -0.46921 -0.08715 -0.44745 C -0.09219 -0.44259 -0.10521 -0.42639 -0.11302 -0.42384 C -0.11771 -0.42222 -0.12257 -0.42222 -0.12743 -0.42153 C -0.14479 -0.4044 -0.11823 -0.42847 -0.15174 -0.41088 C -0.15452 -0.40949 -0.1559 -0.40486 -0.15816 -0.40231 C -0.16215 -0.39768 -0.17257 -0.39375 -0.17257 -0.39375 C -0.17778 -0.38333 -0.18594 -0.37754 -0.19358 -0.36991 C -0.19566 -0.36782 -0.19792 -0.36551 -0.2 -0.36342 C -0.20226 -0.36134 -0.2066 -0.35717 -0.2066 -0.35717 C -0.20868 -0.35278 -0.21094 -0.34861 -0.21302 -0.34421 C -0.21511 -0.34004 -0.21892 -0.33727 -0.22257 -0.33565 C -0.23455 -0.33032 -0.2434 -0.32268 -0.2566 -0.32268 " pathEditMode="relative" ptsTypes="fffffffffffffffffffffffffffffffffffffffffffffff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Jednou krále navštívil bavorský _____________.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Přivezl si s sebou _____________ kouzelníky.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Král se bál, aby se jim Žito vyrovnal. Žito byl ale nejnadanější _____________ ze všech.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Žito jim předvedl _____________ kousky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              a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ostatní kouzelníci rychle uprchli.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8024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VÉVODA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VĚHLASNÉ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012160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KOUZELNÍK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95736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NEVÍDANÉ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8" name="Obrázek 7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604448" y="630932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03648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-0.00115 C 0.03212 -0.00393 0.02691 -0.00486 0.0257 -0.00972 C 0.02118 -0.0287 0.0132 -0.04676 0.00799 -0.06574 C 0.00504 -0.07662 -0.00364 -0.0831 -0.00989 -0.09143 C -0.01857 -0.10301 -0.02847 -0.11134 -0.03889 -0.11944 C -0.04305 -0.12268 -0.05173 -0.12801 -0.05173 -0.12777 C -0.05902 -0.14676 -0.06701 -0.14537 -0.08246 -0.14953 C -0.0901 -0.15393 -0.09739 -0.16018 -0.10503 -0.16458 C -0.12361 -0.17523 -0.15538 -0.17615 -0.1743 -0.17754 C -0.18767 -0.18102 -0.19913 -0.18796 -0.21302 -0.19051 C -0.23889 -0.20162 -0.22743 -0.19907 -0.26944 -0.19676 C -0.30486 -0.18518 -0.27465 -0.19143 -0.35329 -0.18611 C -0.46892 -0.17824 -0.35503 -0.18426 -0.51145 -0.17754 C -0.51684 -0.17523 -0.52048 -0.17129 -0.52586 -0.17546 C -0.52916 -0.17801 -0.53559 -0.18402 -0.53559 -0.18402 C -0.54097 -0.19583 -0.54201 -0.20301 -0.54375 -0.2162 C -0.53645 -0.26389 -0.54722 -0.20833 -0.52586 -0.26574 C -0.51944 -0.2831 -0.51441 -0.30416 -0.50503 -0.31944 C -0.48975 -0.34421 -0.46597 -0.35092 -0.44375 -0.3581 C -0.42083 -0.35347 -0.39982 -0.34398 -0.3776 -0.33657 C -0.36041 -0.33078 -0.34184 -0.32916 -0.3243 -0.32592 C -0.3085 -0.31967 -0.29201 -0.31551 -0.27586 -0.31088 C -0.26284 -0.30092 -0.2526 -0.28981 -0.23889 -0.28078 C -0.22639 -0.27245 -0.21093 -0.27916 -0.19687 -0.27847 C -0.18038 -0.27546 -0.16597 -0.26551 -0.15017 -0.26134 C -0.1309 -0.26365 -0.1243 -0.26643 -0.10503 -0.26134 C -0.0993 -0.25648 -0.09218 -0.2537 -0.08559 -0.25069 C -0.08142 -0.24884 -0.07274 -0.24629 -0.07274 -0.24606 C -0.06475 -0.23958 -0.05937 -0.23426 -0.05017 -0.23148 C -0.04236 -0.22453 -0.03454 -0.22014 -0.02586 -0.2162 C -0.01128 -0.19606 -0.03333 -0.22477 -0.01302 -0.20555 C -0.01145 -0.20416 -0.01128 -0.20069 -0.00989 -0.19907 C -0.00382 -0.19213 0.00521 -0.18796 0.01285 -0.18611 C 0.0283 -0.18958 0.03247 -0.18865 0.04827 -0.20972 C 0.05452 -0.21805 0.06407 -0.23449 0.07414 -0.23981 C 0.09289 -0.24953 0.11389 -0.25115 0.13368 -0.25486 C 0.14584 -0.26319 0.14636 -0.26551 0.15139 -0.28287 C 0.15191 -0.29467 0.15608 -0.32083 0.14983 -0.33449 C 0.14861 -0.33727 0.14549 -0.33727 0.14341 -0.33889 C 0.14167 -0.34004 0.14046 -0.34236 0.13855 -0.34305 C 0.12691 -0.34745 0.11441 -0.34791 0.10313 -0.35393 C 0.09775 -0.35671 0.09219 -0.35902 0.08698 -0.3625 C 0.07761 -0.36898 0.0698 -0.38009 0.05955 -0.38402 C 0.03507 -0.39328 0.01684 -0.40046 -0.00816 -0.40324 C -0.03472 -0.40995 -0.02014 -0.40532 -0.05173 -0.41828 C -0.0559 -0.4199 -0.05885 -0.42523 -0.06302 -0.42708 C -0.07222 -0.43125 -0.08246 -0.43078 -0.09201 -0.43333 C -0.13628 -0.43217 -0.18767 -0.43657 -0.23073 -0.41412 C -0.26458 -0.42523 -0.29791 -0.4324 -0.33246 -0.43981 C -0.33993 -0.44143 -0.34757 -0.4412 -0.35503 -0.44213 C -0.36475 -0.44328 -0.37448 -0.44421 -0.38402 -0.44629 C -0.4052 -0.45115 -0.42552 -0.45949 -0.44687 -0.46342 C -0.45468 -0.47176 -0.46284 -0.47963 -0.47118 -0.48727 C -0.47534 -0.49514 -0.47847 -0.50162 -0.48073 -0.51088 C -0.47691 -0.54236 -0.45486 -0.57569 -0.43889 -0.59676 C -0.41649 -0.62662 -0.38628 -0.6699 -0.35173 -0.67639 C -0.34618 -0.675 -0.32361 -0.67037 -0.31458 -0.66574 C -0.30052 -0.65856 -0.27552 -0.63889 -0.26145 -0.63773 C -0.25329 -0.63703 -0.24531 -0.63634 -0.23715 -0.63564 C -0.22569 -0.63125 -0.21389 -0.62824 -0.20329 -0.6206 C -0.17222 -0.59814 -0.20659 -0.62106 -0.18073 -0.59907 C -0.16076 -0.58217 -0.1375 -0.57384 -0.11788 -0.55602 C -0.11111 -0.55902 -0.10694 -0.56574 -0.10017 -0.56898 C -0.06944 -0.5625 -0.07257 -0.55972 -0.03889 -0.56458 C -0.01944 -0.57338 -0.00139 -0.57592 0.01927 -0.57754 C 0.02188 -0.57824 0.02466 -0.57847 0.02726 -0.57963 C 0.03004 -0.58078 0.03264 -0.5831 0.03542 -0.58402 C 0.04896 -0.58865 0.06285 -0.58819 0.0757 -0.59676 C 0.08507 -0.60301 0.09289 -0.61296 0.10313 -0.6162 C 0.11302 -0.62939 0.11945 -0.64606 0.13056 -0.65717 C 0.13421 -0.66713 0.1382 -0.6706 0.14497 -0.67639 C 0.14861 -0.68356 0.14948 -0.69074 0.15313 -0.69791 C 0.15504 -0.7081 0.1573 -0.71805 0.15955 -0.72801 C 0.16146 -0.73634 0.16563 -0.7449 0.16598 -0.75393 C 0.16632 -0.76689 0.16598 -0.77963 0.16598 -0.79259 " pathEditMode="relative" rAng="0" ptsTypes="ffffffffffffffffffffffffffff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-3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1436 C 0.00851 0.00371 0.02361 -0.00185 0.03802 -0.00486 C 0.0526 -0.01481 0.06406 -0.02476 0.07361 -0.04375 C 0.08108 -0.05856 0.08906 -0.08726 0.1026 -0.09305 C 0.11441 -0.10879 0.11076 -0.12476 0.10573 -0.14467 C 0.10503 -0.14745 0.10556 -0.15092 0.10417 -0.15324 C 0.10313 -0.15509 0.10087 -0.15463 0.09931 -0.15555 C 0.09653 -0.1574 0.09392 -0.15972 0.09132 -0.1618 C 0.0875 -0.16921 0.08472 -0.17199 0.0783 -0.17476 C 0.07292 -0.17407 0.06736 -0.17523 0.06233 -0.17268 C 0.06128 -0.17222 0.05069 -0.1537 0.04931 -0.15115 C 0.05382 -0.12916 0.06858 -0.12824 0.08316 -0.12546 C 0.08594 -0.125 0.08854 -0.12407 0.09132 -0.12314 C 0.09566 -0.12176 0.10417 -0.11898 0.10417 -0.11875 C 0.13056 -0.1199 0.15747 -0.11527 0.18316 -0.12314 C 0.19201 -0.12592 0.20139 -0.13125 0.21059 -0.13402 C 0.21493 -0.13541 0.22361 -0.13819 0.22361 -0.13796 C 0.22899 -0.14189 0.23507 -0.14398 0.23976 -0.14907 C 0.24601 -0.15578 0.25035 -0.16111 0.25747 -0.1662 C 0.26597 -0.17245 0.26493 -0.16782 0.27188 -0.17708 C 0.27743 -0.18449 0.2809 -0.19328 0.28646 -0.20069 C 0.29097 -0.23194 0.28681 -0.26134 0.28003 -0.29097 C 0.27847 -0.29814 0.27813 -0.30625 0.27517 -0.3125 C 0.26111 -0.34189 0.23299 -0.36435 0.20747 -0.3706 C 0.19236 -0.3699 0.17726 -0.37106 0.16233 -0.36828 C 0.16059 -0.36805 0.16059 -0.36412 0.16059 -0.3618 C 0.16059 -0.3118 0.15851 -0.34189 0.16875 -0.31458 C 0.17083 -0.30902 0.17118 -0.30254 0.17361 -0.29745 C 0.18351 -0.27592 0.21181 -0.27106 0.2283 -0.26944 C 0.23819 -0.26527 0.24497 -0.25856 0.25417 -0.25231 C 0.26215 -0.24699 0.27552 -0.24676 0.28316 -0.24583 C 0.31267 -0.23657 0.34566 -0.24051 0.37517 -0.25 C 0.38247 -0.2574 0.38715 -0.26064 0.39618 -0.26296 C 0.40503 -0.27176 0.41667 -0.27523 0.42517 -0.28449 C 0.44045 -0.30092 0.42899 -0.2949 0.43976 -0.29953 C 0.45052 -0.31412 0.44497 -0.31064 0.45417 -0.31458 C 0.45816 -0.32129 0.46302 -0.32708 0.46701 -0.33402 C 0.47396 -0.34629 0.47431 -0.36504 0.4783 -0.37916 C 0.48385 -0.42013 0.47413 -0.45578 0.46389 -0.49305 C 0.46024 -0.50601 0.45382 -0.52361 0.44618 -0.53402 C 0.44132 -0.54051 0.43559 -0.54189 0.43003 -0.54676 C 0.41128 -0.54606 0.39236 -0.54722 0.37361 -0.54467 C 0.36597 -0.54375 0.35903 -0.52106 0.35903 -0.52083 C 0.35642 -0.50648 0.34965 -0.49444 0.34618 -0.48009 C 0.34774 -0.46574 0.35122 -0.45162 0.35747 -0.43935 C 0.36007 -0.42476 0.36597 -0.41736 0.37674 -0.41342 C 0.38438 -0.40694 0.39271 -0.40879 0.40104 -0.40486 C 0.41337 -0.39236 0.42396 -0.39004 0.43802 -0.38333 C 0.45729 -0.38588 0.46858 -0.38426 0.4849 -0.39421 C 0.52899 -0.42106 0.56563 -0.46481 0.60903 -0.49305 C 0.61146 -0.50347 0.61597 -0.51388 0.62031 -0.52314 C 0.62083 -0.52592 0.62118 -0.52893 0.62188 -0.53171 C 0.62326 -0.5375 0.62674 -0.54907 0.62674 -0.54884 C 0.62535 -0.58726 0.62361 -0.60185 0.61389 -0.63495 C 0.61372 -0.63657 0.61059 -0.66064 0.60903 -0.66296 C 0.60486 -0.66898 0.59931 -0.67291 0.59444 -0.67801 C 0.5901 -0.6824 0.58368 -0.67939 0.5783 -0.68009 C 0.57135 -0.68379 0.56563 -0.68865 0.55903 -0.69305 C 0.53958 -0.71898 0.50608 -0.69884 0.4816 -0.69097 C 0.46944 -0.6787 0.44531 -0.6662 0.43003 -0.66296 C 0.42257 -0.65648 0.4184 -0.65625 0.40903 -0.65439 C 0.40382 -0.64976 0.39861 -0.64745 0.39288 -0.64375 C 0.38872 -0.63495 0.38646 -0.63634 0.38003 -0.63078 C 0.37517 -0.62106 0.37326 -0.62476 0.36701 -0.61782 C 0.35799 -0.6074 0.3526 -0.59305 0.34288 -0.58333 C 0.34045 -0.57338 0.33802 -0.57291 0.33802 -0.5618 " pathEditMode="relative" rAng="0" ptsTypes="ffffffffff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" y="-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4 -0.01412 C -0.04774 -0.0368 -0.04514 -0.03564 -0.0316 -0.05926 C -0.01406 -0.08981 -0.0309 -0.06875 -0.00903 -0.09791 C -0.00191 -0.10763 0.00799 -0.11203 0.01511 -0.12152 C 0.0184 -0.12592 0.02483 -0.13472 0.02483 -0.13472 C 0.02674 -0.15046 0.02761 -0.15509 0.03455 -0.16921 C 0.03559 -0.17106 0.03663 -0.17338 0.03768 -0.17546 C 0.03872 -0.17754 0.04097 -0.18194 0.04097 -0.18194 C 0.0434 -0.19513 0.0474 -0.19282 0.05226 -0.20555 C 0.05608 -0.21551 0.05972 -0.22569 0.06354 -0.23564 C 0.04827 -0.2456 0.04028 -0.23495 0.02639 -0.22731 C -0.0092 -0.2074 -0.0434 -0.18935 -0.07847 -0.16666 C -0.09392 -0.15694 -0.11042 -0.15023 -0.12517 -0.13888 C -0.18785 -0.0912 -0.2368 -0.04606 -0.29462 0.0051 C -0.30434 0.01389 -0.36267 0.06459 -0.37361 0.07848 C -0.3875 0.09584 -0.40139 0.11412 -0.41545 0.13218 C -0.42517 0.14445 -0.4375 0.15301 -0.44618 0.16667 C -0.46667 0.19862 -0.45712 0.18959 -0.47031 0.20093 C -0.4658 0.15186 -0.43437 0.11297 -0.41545 0.07408 C -0.40434 0.05139 -0.3941 0.02824 -0.38333 0.0051 C -0.32778 -0.11296 -0.26076 -0.21736 -0.18819 -0.31736 C -0.18264 -0.325 -0.17465 -0.32963 -0.16875 -0.3368 C -0.14184 -0.36898 -0.11719 -0.40625 -0.08819 -0.43588 C -0.12482 -0.45949 -0.18281 -0.43611 -0.21875 -0.4162 C -0.28489 -0.37963 -0.34392 -0.3199 -0.39288 -0.25092 C -0.43246 -0.19467 -0.46892 -0.13009 -0.51389 -0.08078 C -0.51962 -0.06597 -0.52899 -0.05509 -0.53646 -0.04213 C -0.53802 -0.03958 -0.53819 -0.03588 -0.53976 -0.03333 C -0.54878 -0.01851 -0.54809 -0.02037 -0.55746 -0.01412 C -0.55955 -0.01481 -0.56215 -0.01435 -0.56389 -0.0162 C -0.56528 -0.01759 -0.5651 -0.0206 -0.56545 -0.02268 C -0.56771 -0.03495 -0.5691 -0.04699 -0.57031 -0.05926 C -0.56823 -0.09305 -0.57101 -0.12801 -0.56389 -0.16041 C -0.55573 -0.19722 -0.53837 -0.22939 -0.52517 -0.26365 C -0.47917 -0.38333 -0.50469 -0.31504 -0.45746 -0.42916 C -0.37726 -0.62338 -0.47326 -0.39583 -0.40903 -0.54745 C -0.40139 -0.56551 -0.39844 -0.5868 -0.38489 -0.59907 C -0.36441 -0.53125 -0.29427 -0.51759 -0.25903 -0.46365 C -0.23298 -0.42407 -0.21302 -0.37083 -0.19288 -0.32801 C -0.17292 -0.28541 -0.17882 -0.30509 -0.16232 -0.26574 C -0.15243 -0.24189 -0.14792 -0.21412 -0.13333 -0.19467 C -0.12743 -0.17199 -0.11389 -0.15671 -0.10746 -0.13472 C -0.10208 -0.11597 -0.09739 -0.09907 -0.09132 -0.08078 C -0.08854 -0.07245 -0.08889 -0.06504 -0.08489 -0.05717 C -0.09566 -0.10162 -0.08923 -0.18935 -0.0816 -0.24004 C -0.0618 -0.37013 -0.03507 -0.48819 -0.0026 -0.61412 C 0.00469 -0.64236 0.01736 -0.66759 0.02483 -0.69583 C 0.02708 -0.71319 0.03854 -0.74791 0.02483 -0.76041 C 0.01285 -0.74953 0.01077 -0.74907 -0.00417 -0.7324 C -0.0118 -0.72384 -0.01389 -0.70949 -0.01875 -0.69791 C -0.0217 -0.69074 -0.02656 -0.68541 -0.03003 -0.6787 C -0.05069 -0.6375 -0.02569 -0.67893 -0.04774 -0.64421 C -0.05208 -0.63009 -0.05555 -0.61875 -0.06389 -0.60763 C -0.06771 -0.59282 -0.07448 -0.57754 -0.0816 -0.56458 C -0.08611 -0.54768 -0.08906 -0.52754 -0.10104 -0.51759 C -0.10486 -0.51088 -0.10851 -0.50439 -0.11232 -0.49791 C -0.11389 -0.49513 -0.11719 -0.48935 -0.11719 -0.48912 C -0.11979 -0.47523 -0.12552 -0.45532 -0.13646 -0.45069 C -0.14132 -0.44421 -0.14566 -0.4368 -0.15104 -0.43125 C -0.15851 -0.42338 -0.16805 -0.41805 -0.17361 -0.40763 C -0.17621 -0.40254 -0.17882 -0.39722 -0.1816 -0.39259 C -0.18507 -0.38726 -0.18958 -0.3831 -0.19288 -0.37777 C -0.20139 -0.36365 -0.19896 -0.36597 -0.21232 -0.35416 C -0.21562 -0.35138 -0.22205 -0.34537 -0.22205 -0.34513 C -0.22413 -0.34606 -0.22656 -0.34583 -0.22847 -0.34768 C -0.23542 -0.3537 -0.23212 -0.37314 -0.24288 -0.37314 " pathEditMode="relative" rAng="0" ptsTypes="fffffffffffffffffffffffffffffffffffffffffffffffffffffffffffffffffA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" y="-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07 0.04746 C -0.03455 0.04537 -0.03507 0.04167 -0.03351 0.04098 C -0.02674 0.03843 -0.01944 0.04051 -0.0125 0.03889 C -0.0059 0.03727 -0.00121 0.02871 0.00521 0.02593 C 0.01111 0.01412 0.02083 0.00718 0.02778 -0.00416 C 0.02969 -0.01435 0.03264 -0.01921 0.0375 -0.02777 C 0.03993 -0.03773 0.04149 -0.04027 0.03576 -0.0537 C 0.03368 -0.05856 0.02917 -0.06064 0.02622 -0.06435 C 0.01684 -0.07592 0.0066 -0.09328 -0.00608 -0.09884 C -0.0125 -0.10532 -0.01771 -0.10717 -0.02552 -0.10949 C -0.03073 -0.11111 -0.04149 -0.11389 -0.04149 -0.11365 C -0.07535 -0.10995 -0.06719 -0.10648 -0.09479 -0.06666 C -0.10538 -0.05139 -0.10903 -0.04861 -0.11424 -0.03009 C -0.11094 -0.01782 -0.10243 -0.02129 -0.09323 -0.01921 C -0.08785 -0.01342 -0.08142 -0.00926 -0.07708 -0.00208 C -0.06719 0.01459 -0.0592 0.02385 -0.04323 0.02801 C -0.00868 0.02547 -0.00764 0.02385 0.03264 0.03033 C 0.03507 0.03079 0.03681 0.03357 0.03906 0.03449 C 0.04861 0.0382 0.06007 0.03936 0.06979 0.04098 C 0.07396 0.04329 0.07813 0.04838 0.08264 0.04746 C 0.08507 0.04699 0.08681 0.04422 0.08906 0.04306 C 0.09392 0.04051 0.09879 0.03866 0.10365 0.03658 C 0.12847 0.02547 0.11111 0.02824 0.13108 0.01736 C 0.13889 0.01297 0.14792 0.01227 0.15521 0.00648 C 0.16024 0.00232 0.16528 -0.00254 0.17135 -0.00416 C 0.18785 -0.00833 0.20226 -0.00833 0.21806 -0.01713 C 0.2283 -0.03078 0.24479 -0.03703 0.25677 -0.05139 C 0.26632 -0.06296 0.27656 -0.07361 0.28576 -0.08588 C 0.28906 -0.09027 0.29184 -0.09537 0.29549 -0.09884 C 0.30017 -0.10347 0.3066 -0.10509 0.31163 -0.10949 C 0.31754 -0.11435 0.32274 -0.11967 0.32934 -0.12245 C 0.33212 -0.12801 0.33629 -0.13194 0.33906 -0.1375 C 0.34254 -0.14421 0.34514 -0.15555 0.34688 -0.16342 C 0.3467 -0.16828 0.34757 -0.18865 0.34236 -0.1956 C 0.33958 -0.19907 0.33438 -0.20023 0.33108 -0.20208 C 0.32274 -0.20671 0.3158 -0.21041 0.30677 -0.21273 C 0.29236 -0.22245 0.2842 -0.21852 0.26649 -0.21713 C 0.25608 -0.20995 0.24983 -0.2 0.24392 -0.18703 C 0.24236 -0.17569 0.23906 -0.16597 0.2375 -0.15463 C 0.23872 -0.13194 0.23663 -0.11898 0.25365 -0.1118 C 0.27483 -0.09051 0.29323 -0.07338 0.31979 -0.06666 C 0.32448 -0.06273 0.32969 -0.06018 0.3342 -0.05578 C 0.34444 -0.04583 0.33368 -0.05162 0.34392 -0.04722 C 0.34722 -0.04282 0.35035 -0.03865 0.35365 -0.03426 C 0.35833 -0.02801 0.36667 -0.03796 0.37292 -0.04074 C 0.38559 -0.04652 0.3934 -0.06296 0.40521 -0.07083 C 0.40781 -0.07268 0.4224 -0.07523 0.42292 -0.07523 C 0.43629 -0.08102 0.46267 -0.10625 0.47135 -0.12037 C 0.48559 -0.14352 0.49167 -0.15856 0.50851 -0.17615 C 0.5158 -0.19305 0.52813 -0.2037 0.53576 -0.22129 C 0.54358 -0.23912 0.54722 -0.25787 0.55191 -0.27731 C 0.54844 -0.31458 0.54826 -0.33379 0.52778 -0.36111 C 0.52587 -0.36898 0.52691 -0.36689 0.52292 -0.37407 C 0.51979 -0.37986 0.51319 -0.3912 0.51319 -0.39097 C 0.50035 -0.38958 0.4783 -0.39143 0.46493 -0.38055 C 0.44809 -0.36689 0.43958 -0.3412 0.42292 -0.32685 C 0.4191 -0.31088 0.41719 -0.30115 0.43108 -0.29444 C 0.44028 -0.29537 0.45052 -0.29282 0.45851 -0.29884 C 0.47552 -0.3118 0.4526 -0.30092 0.46806 -0.3074 C 0.47344 -0.3162 0.47726 -0.32338 0.48108 -0.33333 C 0.48906 -0.38773 0.48368 -0.34745 0.48108 -0.47939 C 0.4809 -0.48865 0.48004 -0.49814 0.47934 -0.5074 C 0.4783 -0.52199 0.46476 -0.57569 0.45365 -0.58055 C 0.44444 -0.57986 0.43507 -0.58171 0.42622 -0.57847 C 0.41892 -0.57592 0.41319 -0.56852 0.40677 -0.56342 C 0.39566 -0.55486 0.38333 -0.54606 0.37135 -0.53958 C 0.3684 -0.52754 0.36597 -0.51875 0.36979 -0.50532 C 0.37135 -0.49953 0.37517 -0.49537 0.37778 -0.49027 C 0.37882 -0.48819 0.38108 -0.48379 0.38108 -0.48356 C 0.38472 -0.46875 0.39028 -0.47338 0.40191 -0.47523 C 0.41406 -0.48518 0.42448 -0.49606 0.43576 -0.5074 C 0.44375 -0.525 0.43924 -0.51435 0.44879 -0.53958 C 0.45521 -0.55648 0.45469 -0.57893 0.45851 -0.59768 C 0.45764 -0.61342 0.45903 -0.63009 0.45521 -0.64514 C 0.45365 -0.65162 0.44826 -0.65509 0.44549 -0.66018 C 0.43247 -0.68402 0.42257 -0.69814 0.40521 -0.71805 C 0.39514 -0.72963 0.39688 -0.7331 0.3842 -0.73958 C 0.36476 -0.7493 0.34184 -0.74814 0.32135 -0.75046 C 0.31545 -0.74838 0.30903 -0.74768 0.30365 -0.74398 C 0.2842 -0.73055 0.25781 -0.69213 0.24549 -0.66875 C 0.23403 -0.64722 0.24236 -0.65115 0.23108 -0.63634 C 0.22917 -0.63379 0.22656 -0.6324 0.22448 -0.63009 C 0.22274 -0.62824 0.22135 -0.62569 0.21979 -0.62361 C 0.21024 -0.58773 0.22135 -0.53703 0.20521 -0.50532 C 0.19444 -0.44907 0.20035 -0.47129 0.20035 -0.36342 " pathEditMode="relative" rAng="0" ptsTypes="ffffffffffffffffffffffffffffffffffffffff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" y="-3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Žito dokázal králi, že se mu nikdo 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Za svou slávu ale musel ________________.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Kdysi se totiž musel ____________ ďáblu.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Ďábel ho ale později _____________ do pekla.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8024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UPSAT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NEVYROVNÁ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012160" y="5229200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ODNESL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195736" y="60212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ZAPLATIT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8" name="Obrázek 7" descr="C:\Documents and Settings\Administrator\Local Settings\Temporary Internet Files\Content.IE5\FGUK6WEQ\MC90035427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869160"/>
            <a:ext cx="93610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004048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604448" y="6309320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03648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139 0.00741 C 0.10938 0.01088 0.10868 0.01528 0.11753 0.01806 C 0.12813 0.03218 0.13542 0.05024 0.14497 0.06551 C 0.14792 0.07037 0.14792 0.07431 0.15313 0.07616 C 0.15938 0.07848 0.16597 0.07917 0.1724 0.08056 C 0.17951 0.08519 0.18524 0.09653 0.1934 0.09769 C 0.2026 0.09885 0.21163 0.09908 0.22083 0.09977 C 0.24392 0.10811 0.26649 0.10116 0.28854 0.09329 C 0.2934 0.09399 0.29844 0.09375 0.30313 0.09561 C 0.30868 0.09792 0.31233 0.1051 0.31753 0.10857 C 0.325 0.11343 0.32708 0.11297 0.33542 0.11482 C 0.34878 0.11343 0.36233 0.1132 0.37569 0.11065 C 0.38316 0.10926 0.39878 0.09375 0.40625 0.08912 C 0.42014 0.08056 0.43542 0.07547 0.44983 0.0676 C 0.46319 0.05996 0.47569 0.04931 0.48681 0.0375 C 0.50451 0.01922 0.48646 0.04074 0.50139 0.02662 C 0.50816 0.02014 0.51302 0.00579 0.51736 -0.00115 C 0.52622 -0.01412 0.53472 -0.02708 0.5434 -0.04004 C 0.55347 -0.05532 0.56719 -0.06759 0.57726 -0.08287 C 0.5908 -0.1037 0.60052 -0.12777 0.61285 -0.14953 C 0.62743 -0.21666 0.65955 -0.28726 0.69184 -0.34305 C 0.70243 -0.36157 0.71233 -0.38055 0.7224 -0.39907 C 0.72656 -0.40671 0.73368 -0.42268 0.73368 -0.42245 C 0.7342 -0.42638 0.73455 -0.43009 0.73542 -0.43356 C 0.73611 -0.43657 0.73785 -0.43912 0.73854 -0.44213 C 0.74063 -0.45185 0.74115 -0.4625 0.7434 -0.47222 C 0.74583 -0.4831 0.74931 -0.49328 0.75139 -0.50439 C 0.75417 -0.54143 0.75382 -0.52453 0.75139 -0.57546 C 0.75052 -0.59236 0.75069 -0.5993 0.7467 -0.61412 C 0.74323 -0.62708 0.74149 -0.64166 0.73542 -0.65277 C 0.70052 -0.71713 0.65538 -0.72453 0.59826 -0.74745 C 0.56441 -0.76088 0.5316 -0.76759 0.49653 -0.77546 C 0.46267 -0.78333 0.42934 -0.79513 0.39497 -0.79907 C 0.38472 -0.79768 0.37431 -0.79814 0.36441 -0.79467 C 0.36146 -0.79375 0.36076 -0.78796 0.35799 -0.78611 C 0.33958 -0.77407 0.31719 -0.78287 0.2967 -0.78194 C 0.28108 -0.7787 0.2651 -0.77824 0.24983 -0.77338 C 0.24201 -0.77106 0.2349 -0.76551 0.22726 -0.7625 C 0.21285 -0.75671 0.19809 -0.75277 0.18368 -0.74745 C 0.16406 -0.73356 0.14323 -0.7206 0.12569 -0.70231 C 0.11545 -0.69166 0.10833 -0.67801 0.09826 -0.66782 C 0.09375 -0.65347 0.08785 -0.64259 0.08212 -0.62916 C 0.07778 -0.61875 0.07448 -0.60578 0.07083 -0.59467 C 0.0684 -0.58703 0.06962 -0.58703 0.06753 -0.57754 C 0.06667 -0.57384 0.06528 -0.5706 0.06441 -0.56689 C 0.06267 -0.56041 0.06094 -0.55393 0.05955 -0.54745 C 0.05469 -0.52407 0.0533 -0.5 0.04983 -0.47638 C 0.04896 -0.43194 0.0434 -0.37777 0.04983 -0.3324 C 0.05226 -0.31527 0.05694 -0.29513 0.06927 -0.28726 C 0.07639 -0.27777 0.07969 -0.27268 0.07726 -0.25926 C 0.09167 -0.23402 0.12483 -0.20301 0.14826 -0.19699 C 0.17361 -0.17986 0.19722 -0.16203 0.22569 -0.15601 C 0.25104 -0.15787 0.27604 -0.16157 0.30139 -0.16458 C 0.32865 -0.17361 0.35486 -0.18588 0.38212 -0.19467 C 0.40486 -0.21111 0.42517 -0.22546 0.45139 -0.22916 C 0.45903 -0.23194 0.46806 -0.23125 0.47413 -0.23773 C 0.48385 -0.24814 0.47882 -0.24513 0.48819 -0.24861 C 0.49097 -0.25069 0.49375 -0.25324 0.49653 -0.25509 C 0.49931 -0.25671 0.50208 -0.2574 0.50469 -0.25926 C 0.50938 -0.26296 0.51319 -0.26805 0.51736 -0.27222 C 0.52014 -0.27754 0.52135 -0.28402 0.52413 -0.28935 C 0.52726 -0.2956 0.53194 -0.30069 0.53542 -0.30671 C 0.54323 -0.3206 0.55052 -0.33518 0.55799 -0.34953 C 0.56059 -0.35463 0.56233 -0.36088 0.56597 -0.36458 C 0.57135 -0.3699 0.57656 -0.37662 0.58056 -0.38402 C 0.58351 -0.38958 0.58542 -0.39583 0.58854 -0.40115 C 0.59809 -0.41736 0.60399 -0.43194 0.61111 -0.45069 C 0.61146 -0.45162 0.61892 -0.46643 0.62083 -0.47013 C 0.62188 -0.47222 0.62413 -0.47638 0.62413 -0.47615 C 0.63281 -0.51226 0.62569 -0.48055 0.62569 -0.57546 " pathEditMode="relative" rAng="0" ptsTypes="fffffffffffffffffffffffffffffffffffffffffffffffffffffffffffffffffffffA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7" y="-3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96296E-6 C -0.00069 -0.01713 0.00174 -0.03565 -0.00312 -0.05162 C -0.0033 -0.05208 -0.01371 -0.07639 -0.01441 -0.07731 C -0.01718 -0.08102 -0.021 -0.08264 -0.02413 -0.08588 C -0.02621 -0.08796 -0.02864 -0.08981 -0.03055 -0.09236 C -0.03298 -0.0956 -0.03437 -0.1 -0.03698 -0.10324 C -0.04149 -0.1088 -0.04809 -0.11157 -0.05156 -0.11829 C -0.0526 -0.12037 -0.0533 -0.12315 -0.05486 -0.12477 C -0.05711 -0.12708 -0.06024 -0.12731 -0.06284 -0.12893 C -0.06718 -0.13194 -0.07465 -0.14167 -0.07743 -0.14398 C -0.0809 -0.14699 -0.08524 -0.14768 -0.08871 -0.15046 C -0.09635 -0.15671 -0.10121 -0.16181 -0.10972 -0.16551 C -0.11389 -0.16991 -0.11909 -0.17292 -0.12257 -0.17847 C -0.12673 -0.18518 -0.1276 -0.19606 -0.12899 -0.20417 C -0.12847 -0.21412 -0.12899 -0.22454 -0.12743 -0.23426 C -0.12691 -0.23773 -0.12413 -0.24005 -0.12257 -0.24306 C -0.10902 -0.27014 -0.13055 -0.23148 -0.10642 -0.27315 C -0.10347 -0.27824 -0.09757 -0.27801 -0.09357 -0.28171 C -0.08715 -0.28032 -0.08021 -0.28079 -0.07413 -0.27731 C -0.07187 -0.27616 -0.07239 -0.2713 -0.071 -0.26875 C -0.06909 -0.26551 -0.06666 -0.26296 -0.06441 -0.26018 C -0.06336 -0.25741 -0.06284 -0.25417 -0.06128 -0.25162 C -0.05798 -0.24606 -0.05277 -0.24259 -0.05 -0.23657 C -0.04496 -0.22523 -0.04184 -0.21481 -0.03871 -0.20208 C -0.03715 -0.18889 -0.03489 -0.17245 -0.02899 -0.16134 C -0.02795 -0.15694 -0.02517 -0.15278 -0.02569 -0.14838 C -0.0276 -0.13356 -0.03125 -0.11991 -0.03385 -0.10532 C -0.03333 -0.10023 -0.03455 -0.09421 -0.03229 -0.09028 C -0.03055 -0.08727 -0.02691 -0.08912 -0.02413 -0.08819 C -0.00243 -0.08148 -0.01996 -0.08565 -0.00156 -0.08171 C 0.0125 -0.08264 0.03386 -0.07338 0.04028 -0.09028 C 0.04202 -0.09491 0.0415 -0.10023 0.04202 -0.10532 C 0.04323 -0.11829 0.0441 -0.13102 0.04514 -0.14398 C 0.04566 -0.15046 0.04636 -0.15694 0.04688 -0.16343 C 0.0474 -0.16991 0.04844 -0.18264 0.04844 -0.18264 C 0.04792 -0.19537 0.04775 -0.21921 0.04514 -0.23426 C 0.04115 -0.25718 0.02396 -0.29491 0.01129 -0.31181 C 0.00764 -0.32176 0.00365 -0.32523 -0.00312 -0.33102 C -0.01128 -0.35278 -0.00764 -0.37893 -0.00642 -0.40208 C -0.00538 -0.42176 -0.00486 -0.42755 0.0033 -0.44306 C 0.00504 -0.44653 0.00591 -0.45093 0.00816 -0.4537 C 0.01268 -0.45903 0.02795 -0.4662 0.03386 -0.46875 C 0.03924 -0.46736 0.04479 -0.46643 0.05 -0.46435 C 0.05539 -0.46204 0.0599 -0.45347 0.06459 -0.44931 C 0.07118 -0.42292 0.0599 -0.46597 0.06945 -0.43657 C 0.07448 -0.42106 0.07657 -0.40324 0.08073 -0.38704 C 0.08403 -0.37407 0.0842 -0.37755 0.08716 -0.36343 C 0.09045 -0.34768 0.09132 -0.32986 0.09358 -0.31389 C 0.09479 -0.30509 0.10035 -0.29606 0.1033 -0.28819 C 0.10591 -0.25903 0.10712 -0.23032 0.11302 -0.20208 C 0.11545 -0.19051 0.11511 -0.18727 0.12257 -0.18056 C 0.12604 -0.16343 0.12153 -0.17893 0.129 -0.16759 C 0.13264 -0.16227 0.13455 -0.15509 0.13872 -0.15046 C 0.15139 -0.13657 0.14497 -0.14306 0.15816 -0.13102 C 0.16007 -0.1294 0.1625 -0.12986 0.16459 -0.12893 C 0.16789 -0.12778 0.17431 -0.12477 0.17431 -0.12477 C 0.17639 -0.12546 0.17865 -0.12593 0.18073 -0.12685 C 0.18403 -0.12801 0.19028 -0.13102 0.19028 -0.13102 C 0.1941 -0.13472 0.19914 -0.13657 0.20174 -0.1419 C 0.20625 -0.15139 0.2033 -0.14676 0.21129 -0.15486 C 0.22292 -0.19954 0.20799 -0.26181 0.20486 -0.30972 C 0.20556 -0.34468 0.20157 -0.37593 0.21302 -0.40648 C 0.21407 -0.41204 0.21771 -0.43704 0.22257 -0.44074 C 0.225 -0.44259 0.22795 -0.44236 0.23073 -0.44306 C 0.25799 -0.4412 0.27309 -0.44768 0.28559 -0.41505 C 0.28733 -0.40556 0.29063 -0.40023 0.29358 -0.39143 C 0.29792 -0.37778 0.30261 -0.36551 0.30816 -0.35255 C 0.31962 -0.32546 0.30504 -0.35509 0.32101 -0.32477 C 0.32205 -0.32268 0.32431 -0.31829 0.32431 -0.31829 C 0.3283 -0.29838 0.32761 -0.27708 0.33716 -0.26018 C 0.3349 -0.25417 0.33039 -0.24954 0.329 -0.24306 C 0.32795 -0.23773 0.3316 -0.23264 0.33386 -0.22801 C 0.35938 -0.17083 0.3316 -0.22963 0.35643 -0.19143 C 0.36615 -0.17639 0.38473 -0.13472 0.40174 -0.12893 C 0.40643 -0.12731 0.41129 -0.12755 0.41615 -0.12685 C 0.43039 -0.12083 0.44202 -0.13333 0.45486 -0.13981 C 0.47032 -0.15787 0.48056 -0.16806 0.49202 -0.1956 C 0.50417 -0.225 0.51545 -0.25903 0.53073 -0.28588 C 0.53577 -0.32731 0.53837 -0.36852 0.54202 -0.41065 C 0.54254 -0.425 0.54375 -0.43935 0.54358 -0.4537 C 0.54306 -0.49815 0.54219 -0.54259 0.54028 -0.58704 C 0.53941 -0.60903 0.52657 -0.63148 0.52101 -0.65162 C 0.51736 -0.66458 0.5132 -0.68819 0.50486 -0.69676 C 0.49323 -0.70856 0.47969 -0.70972 0.46771 -0.72037 C 0.44861 -0.7375 0.42848 -0.75602 0.40643 -0.76551 C 0.4007 -0.76458 0.37986 -0.76481 0.37101 -0.75694 C 0.36684 -0.75324 0.36389 -0.74768 0.35973 -0.74398 C 0.35625 -0.73704 0.35209 -0.73148 0.34844 -0.72477 C 0.34462 -0.70926 0.3349 -0.69606 0.329 -0.68171 C 0.3257 -0.67361 0.32414 -0.66412 0.32101 -0.65579 C 0.31962 -0.63796 0.31441 -0.61713 0.32101 -0.6 " pathEditMode="relative" ptsTypes="ffffffffffffffffffffffffffffffffffffffffffffff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7 0.00255 C -0.01632 -0.01875 -0.01458 -0.03958 -0.00972 -0.05995 C -0.00711 -0.08541 -0.00399 -0.1118 -0.00816 -0.13727 C -0.00885 -0.1412 -0.01527 -0.15416 -0.01614 -0.15671 C -0.02048 -0.16828 -0.02361 -0.18171 -0.03073 -0.1912 C -0.04357 -0.20833 -0.06319 -0.2162 -0.07899 -0.22754 C -0.08802 -0.23402 -0.09548 -0.24398 -0.10486 -0.24907 C -0.1177 -0.25602 -0.12899 -0.26296 -0.14201 -0.26852 C -0.1493 -0.27523 -0.15764 -0.27477 -0.16614 -0.27708 C -0.16649 -0.27708 -0.17743 -0.27453 -0.17899 -0.27291 C -0.18576 -0.26597 -0.19218 -0.25532 -0.19843 -0.24699 C -0.20034 -0.24444 -0.20312 -0.24305 -0.20486 -0.24051 C -0.2085 -0.23518 -0.21458 -0.22338 -0.21458 -0.22314 C -0.21666 -0.21435 -0.21996 -0.20625 -0.22257 -0.19745 C -0.22517 -0.17685 -0.22309 -0.18958 -0.22899 -0.16319 C -0.23003 -0.1581 -0.23229 -0.14814 -0.23229 -0.14791 C -0.23177 -0.12592 -0.23159 -0.1037 -0.23073 -0.08148 C -0.23055 -0.07777 -0.22951 -0.0743 -0.22899 -0.0706 C -0.22795 -0.06273 -0.22968 -0.05324 -0.22586 -0.04699 C -0.22222 -0.04097 -0.19704 -0.03865 -0.19514 -0.03842 C -0.16823 -0.03912 -0.14132 -0.03842 -0.11458 -0.04051 C -0.10468 -0.0412 -0.10069 -0.0625 -0.09357 -0.0706 C -0.09027 -0.0743 -0.0875 -0.0787 -0.08385 -0.08148 C -0.0809 -0.08356 -0.07413 -0.08564 -0.07413 -0.08541 C -0.06927 -0.09861 -0.06441 -0.11157 -0.05972 -0.12453 C -0.05694 -0.1324 -0.05156 -0.14814 -0.05156 -0.14791 C -0.04913 -0.16551 -0.04409 -0.18032 -0.04201 -0.19745 C -0.0427 -0.20995 -0.04201 -0.25139 -0.04843 -0.26203 C -0.05399 -0.27129 -0.07083 -0.27847 -0.07899 -0.28148 C -0.1092 -0.29305 -0.13628 -0.29861 -0.1677 -0.30069 C -0.18819 -0.30532 -0.18802 -0.3074 -0.20972 -0.30301 C -0.21579 -0.30185 -0.22135 -0.29814 -0.22743 -0.29652 C -0.23107 -0.29398 -0.23559 -0.29352 -0.23871 -0.29004 C -0.24548 -0.28217 -0.24635 -0.27361 -0.25156 -0.26412 C -0.25486 -0.2581 -0.25972 -0.25347 -0.26284 -0.24699 C -0.27517 -0.22106 -0.27934 -0.18981 -0.28559 -0.16088 C -0.28767 -0.14074 -0.29045 -0.11574 -0.29514 -0.09652 C -0.29461 -0.07708 -0.29444 -0.05787 -0.29357 -0.03842 C -0.2934 -0.03472 -0.2934 -0.03078 -0.29201 -0.02754 C -0.29062 -0.02453 -0.28802 -0.02291 -0.28559 -0.02129 C -0.27725 -0.01574 -0.25816 -0.00393 -0.24843 0.00023 C -0.23854 0.00926 -0.24948 0.00047 -0.23559 0.00672 C -0.22291 0.01227 -0.2118 0.01922 -0.19843 0.02176 C -0.18472 0.02755 -0.20434 0.01968 -0.17257 0.02616 C -0.16198 0.02824 -0.15052 0.03311 -0.14027 0.03681 C -0.12899 0.03611 -0.1177 0.03658 -0.10642 0.03473 C -0.096 0.03311 -0.10017 0.0294 -0.09357 0.02176 C -0.08402 0.01042 -0.07152 0.00186 -0.06128 -0.00833 C -0.05104 -0.01828 -0.04184 -0.02731 -0.03073 -0.03634 C -0.02795 -0.03842 -0.02257 -0.04282 -0.02257 -0.04259 C -0.021 -0.0456 -0.01979 -0.04907 -0.0177 -0.05139 C -0.01597 -0.05347 -0.01267 -0.05301 -0.01128 -0.05555 C -0.00972 -0.05856 -0.01076 -0.06296 -0.00972 -0.06643 C -0.00607 -0.07754 0.00278 -0.09004 0.00799 -0.10069 C 0.00938 -0.10787 0.01268 -0.11481 0.01285 -0.12222 C 0.01424 -0.17569 0.00052 -0.22801 -0.00972 -0.27916 C -0.01354 -0.29814 -0.01597 -0.31828 -0.02413 -0.33518 C -0.0276 -0.35694 -0.03003 -0.38102 -0.03559 -0.40185 C -0.03593 -0.41527 -0.0302 -0.47777 -0.04514 -0.49861 " pathEditMode="relative" rAng="0" ptsTypes="ffffffffffffffffffffffffffffffffffffffffffffffffffffffffffA">
                                      <p:cBhvr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" y="-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C -0.00052 -0.00208 -0.00121 -0.00416 -0.00156 -0.00648 C -0.00225 -0.01226 -0.00208 -0.01805 -0.00312 -0.02384 C -0.00451 -0.03194 -0.00764 -0.03958 -0.00972 -0.04745 C -0.01302 -0.07546 -0.01666 -0.0625 -0.02743 -0.0905 C -0.04132 -0.12662 -0.05781 -0.14699 -0.08871 -0.15277 C -0.11093 -0.16504 -0.13472 -0.16088 -0.15798 -0.15925 C -0.17916 -0.15787 -0.20017 -0.15601 -0.221 -0.15069 C -0.25781 -0.13032 -0.34027 -0.13981 -0.34027 -0.13981 C -0.40746 -0.14097 -0.44774 -0.13425 -0.50312 -0.14629 C -0.50573 -0.14791 -0.51632 -0.15486 -0.51771 -0.15717 C -0.51979 -0.16064 -0.51996 -0.16574 -0.521 -0.1699 C -0.52517 -0.18634 -0.53142 -0.203 -0.53871 -0.21736 C -0.5375 -0.22986 -0.53593 -0.26435 -0.52569 -0.27546 C -0.52066 -0.28101 -0.51232 -0.28194 -0.50642 -0.28402 C -0.50104 -0.28333 -0.49566 -0.2831 -0.49027 -0.28171 C -0.48698 -0.28078 -0.48055 -0.27754 -0.48055 -0.27754 C -0.47048 -0.26064 -0.46684 -0.2405 -0.45972 -0.22152 C -0.44409 -0.17986 -0.46475 -0.23842 -0.45 -0.20231 C -0.44357 -0.1868 -0.44201 -0.1699 -0.44027 -0.15277 C -0.44132 -0.10856 -0.43576 -0.07199 -0.46441 -0.04513 C -0.46996 -0.03472 -0.47448 -0.03032 -0.48385 -0.028 C -0.52239 -0.02986 -0.56215 -0.03148 -0.59357 -0.06458 C -0.59461 -0.06898 -0.59531 -0.07338 -0.5967 -0.07754 C -0.59757 -0.07986 -0.59965 -0.08148 -0.6 -0.08402 C -0.60573 -0.11875 -0.59618 -0.11574 -0.61614 -0.12916 C -0.63611 -0.15625 -0.65868 -0.17986 -0.67899 -0.20648 C -0.68281 -0.21134 -0.69548 -0.24606 -0.7 -0.2581 C -0.70104 -0.26828 -0.70468 -0.278 -0.70486 -0.28819 C -0.70607 -0.34328 -0.69687 -0.40972 -0.66441 -0.44953 C -0.65486 -0.46134 -0.64288 -0.47129 -0.63385 -0.48402 C -0.61805 -0.50625 -0.61389 -0.52708 -0.59027 -0.53333 C -0.55972 -0.53078 -0.56823 -0.53171 -0.5467 -0.5206 C -0.53975 -0.50787 -0.53038 -0.49976 -0.521 -0.4905 C -0.51805 -0.48773 -0.51423 -0.48703 -0.51128 -0.48402 C -0.50764 -0.48032 -0.50486 -0.47546 -0.50156 -0.47106 C -0.5 -0.46898 -0.4967 -0.46458 -0.4967 -0.46458 C -0.49253 -0.4412 -0.48107 -0.42314 -0.46284 -0.41736 C -0.44548 -0.40162 -0.4401 -0.41828 -0.42899 -0.43009 C -0.42274 -0.44907 -0.41493 -0.46574 -0.40798 -0.48402 C -0.40642 -0.48796 -0.40625 -0.49282 -0.40486 -0.49675 C -0.40295 -0.50208 -0.40052 -0.50671 -0.39826 -0.5118 C -0.39618 -0.52685 -0.39392 -0.54213 -0.39184 -0.55717 C -0.39184 -0.55763 -0.37986 -0.57847 -0.37743 -0.58287 C -0.37135 -0.59375 -0.36788 -0.60671 -0.36128 -0.61736 C -0.34132 -0.64953 -0.31163 -0.69259 -0.27899 -0.70115 C -0.25659 -0.69768 -0.23975 -0.6905 -0.21771 -0.68819 C -0.2151 -0.6875 -0.21198 -0.68796 -0.20972 -0.68611 C -0.20434 -0.68148 -0.20052 -0.67361 -0.19514 -0.66898 C -0.19166 -0.66296 -0.18715 -0.65787 -0.18385 -0.65162 C -0.18281 -0.64976 -0.18316 -0.64722 -0.18229 -0.64513 C -0.17864 -0.63657 -0.17795 -0.63703 -0.17257 -0.6324 C -0.1651 -0.61782 -0.17465 -0.63518 -0.16128 -0.61736 C -0.15937 -0.61481 -0.15486 -0.60578 -0.15312 -0.60231 C -0.15208 -0.59768 -0.14843 -0.59421 -0.14826 -0.58935 C -0.14774 -0.56898 -0.14722 -0.51481 -0.15798 -0.49259 C -0.1585 -0.46319 -0.15885 -0.43379 -0.15972 -0.40439 C -0.16041 -0.38032 -0.17031 -0.35717 -0.171 -0.33333 C -0.17152 -0.31319 -0.171 -0.29328 -0.171 -0.27314 " pathEditMode="relative" ptsTypes="ffffffffffffff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70</TotalTime>
  <Words>460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Vrchol</vt:lpstr>
      <vt:lpstr>Acrobat Document</vt:lpstr>
      <vt:lpstr>Snímek 1</vt:lpstr>
      <vt:lpstr>Snímek 2</vt:lpstr>
      <vt:lpstr>Kouzelník Žito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Kouzelník Žito</dc:title>
  <dc:creator>DELL</dc:creator>
  <cp:lastModifiedBy>Dum</cp:lastModifiedBy>
  <cp:revision>10</cp:revision>
  <dcterms:created xsi:type="dcterms:W3CDTF">2012-03-20T15:43:26Z</dcterms:created>
  <dcterms:modified xsi:type="dcterms:W3CDTF">2012-07-06T19:53:32Z</dcterms:modified>
</cp:coreProperties>
</file>