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6" r:id="rId2"/>
    <p:sldId id="267" r:id="rId3"/>
    <p:sldId id="256" r:id="rId4"/>
    <p:sldId id="260" r:id="rId5"/>
    <p:sldId id="257" r:id="rId6"/>
    <p:sldId id="262" r:id="rId7"/>
    <p:sldId id="263" r:id="rId8"/>
    <p:sldId id="264" r:id="rId9"/>
    <p:sldId id="26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532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9105" y="692696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VY_12_INOVACE_16_ČTENÁŘSKÁ GRAMOTNOST_BÍLÁ PANÍ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BÍLÁ PANÍ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165304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3429000"/>
            <a:ext cx="543660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BÍLÁ PANÍ</a:t>
            </a: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Acrobat Document" r:id="rId3" imgW="9523810" imgH="7621064" progId="">
                  <p:embed/>
                </p:oleObj>
              </mc:Choice>
              <mc:Fallback>
                <p:oleObj name="Acrobat Document" r:id="rId3" imgW="9523810" imgH="7621064" progId="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1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076056" y="573325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476672"/>
            <a:ext cx="783087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3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třídy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z knihy Staré pověsti české Jany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Eislerové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si ověří znalosti o české historii, které získávají čtením příběhu.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se za pomocí přesmyček snaží sestavit správnou odpověď na danou otázku. Odpovědi si děti zapisují. Poté lze s dětmi probrat jakou roli daná osoba či věc v příběhu hraje.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Papír a tužka(zapisování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1988840"/>
            <a:ext cx="5544616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dirty="0" smtClean="0"/>
              <a:t>Bílá paní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140968"/>
            <a:ext cx="7236296" cy="9144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ROZLUŠTI TAJEMNÉ PŘESMYČKY</a:t>
            </a:r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8388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Kterému šlechtickému rodu se říkalo Páni z Růže?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8681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M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183569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555776" y="2852936"/>
          <a:ext cx="648072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O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327585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3923928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4572000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Ž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220072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B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6516216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3923928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M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5220072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5868144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2483768" y="3933056"/>
          <a:ext cx="720080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O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4572000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B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3275856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Ž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651621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00B050"/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/>
        </p:nvGraphicFramePr>
        <p:xfrm>
          <a:off x="1835696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00B050"/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4" name="Tabulka 33"/>
          <p:cNvGraphicFramePr>
            <a:graphicFrameLocks noGrp="1"/>
          </p:cNvGraphicFramePr>
          <p:nvPr/>
        </p:nvGraphicFramePr>
        <p:xfrm>
          <a:off x="7164288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B5325"/>
                          </a:solidFill>
                        </a:rPr>
                        <a:t>Ů</a:t>
                      </a:r>
                      <a:endParaRPr lang="cs-CZ" sz="4800" dirty="0">
                        <a:solidFill>
                          <a:srgbClr val="FB5325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5" name="Tabulka 34"/>
          <p:cNvGraphicFramePr>
            <a:graphicFrameLocks noGrp="1"/>
          </p:cNvGraphicFramePr>
          <p:nvPr/>
        </p:nvGraphicFramePr>
        <p:xfrm>
          <a:off x="7164288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B5325"/>
                          </a:solidFill>
                        </a:rPr>
                        <a:t>Ů</a:t>
                      </a:r>
                      <a:endParaRPr lang="cs-CZ" sz="4800" dirty="0">
                        <a:solidFill>
                          <a:srgbClr val="FB5325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2987824" y="2132856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TAKTO SE ŘÍKALO RODU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18388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 se jmenovala manželka pana Jindřicha z Hradce, která se později stala Bílou paní?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58822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2677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98782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370790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442798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514806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8681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É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298782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370790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226774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5796136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4355976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5076056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É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6516216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183880" cy="15121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Kdy se na hradech Rožmberků pořádaly pravidelné hostiny?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58822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2677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98782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370790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Č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442798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514806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V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8681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T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226774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Č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442798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586814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514806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658822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298782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T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370790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V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4139952" y="206084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NA ZELENÝ: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183880" cy="15121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 se jmenovala další Bílá paní, která za svého života byla provdána za zlého muže?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58822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P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2677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98782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370790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442798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514806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H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8681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T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658822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226774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P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298782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442798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370790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586814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T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514806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H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8388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Bílá paní vždy předpovídala dobré i špatné zprávy. Podle čeho lidé poznali, co se bude dít?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8681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183569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555776" y="2852936"/>
          <a:ext cx="648072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Č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327585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3923928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4572000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I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220072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V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6588224" y="3861048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3851920" y="3861048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7236296" y="3861048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1835696" y="3861048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5796136" y="3861048"/>
          <a:ext cx="720080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Č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4499992" y="3861048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V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5148064" y="3861048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I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651621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00B05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/>
        </p:nvGraphicFramePr>
        <p:xfrm>
          <a:off x="3203848" y="3861048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00B05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4" name="Tabulka 33"/>
          <p:cNvGraphicFramePr>
            <a:graphicFrameLocks noGrp="1"/>
          </p:cNvGraphicFramePr>
          <p:nvPr/>
        </p:nvGraphicFramePr>
        <p:xfrm>
          <a:off x="7164288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B5325"/>
                          </a:solidFill>
                        </a:rPr>
                        <a:t>U</a:t>
                      </a:r>
                      <a:endParaRPr lang="cs-CZ" sz="4800" dirty="0">
                        <a:solidFill>
                          <a:srgbClr val="FB5325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5" name="Tabulka 34"/>
          <p:cNvGraphicFramePr>
            <a:graphicFrameLocks noGrp="1"/>
          </p:cNvGraphicFramePr>
          <p:nvPr/>
        </p:nvGraphicFramePr>
        <p:xfrm>
          <a:off x="2555776" y="3861048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B5325"/>
                          </a:solidFill>
                        </a:rPr>
                        <a:t>U</a:t>
                      </a:r>
                      <a:endParaRPr lang="cs-CZ" sz="4800" dirty="0">
                        <a:solidFill>
                          <a:srgbClr val="FB5325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2987824" y="2132856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OBLÉKLA SI BÍLÉ ČI ČERNÉ: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183880" cy="15121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Co našel Petr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Vok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, když rozkopal zeď, za kterou kdysi zmizela Bílá paní?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651621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98782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370790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442798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514806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L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8681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P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3707904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6516216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5868144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4427984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K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2987824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P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5148064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L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92696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484784"/>
            <a:ext cx="849694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EISLEROVÁ, Jana. </a:t>
            </a:r>
            <a:r>
              <a:rPr lang="cs-CZ" sz="1600" i="1" dirty="0" smtClean="0"/>
              <a:t>Staré pověsti české 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Fragment, 2009. </a:t>
            </a:r>
          </a:p>
          <a:p>
            <a:r>
              <a:rPr lang="cs-CZ" sz="1600" dirty="0" smtClean="0"/>
              <a:t>45 s. ISBN 978-80-253-0861-5.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Obr.01: </a:t>
            </a:r>
            <a:r>
              <a:rPr lang="cs-CZ" sz="1600" dirty="0" smtClean="0"/>
              <a:t>Galerie Office [cit. 2012-03-21]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235</TotalTime>
  <Words>516</Words>
  <Application>Microsoft Office PowerPoint</Application>
  <PresentationFormat>Předvádění na obrazovce (4:3)</PresentationFormat>
  <Paragraphs>128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Slunovrat</vt:lpstr>
      <vt:lpstr>Acrobat Document</vt:lpstr>
      <vt:lpstr>Prezentace aplikace PowerPoint</vt:lpstr>
      <vt:lpstr>Prezentace aplikace PowerPoint</vt:lpstr>
      <vt:lpstr>Bílá paní</vt:lpstr>
      <vt:lpstr>Kterému šlechtickému rodu se říkalo Páni z Růže?</vt:lpstr>
      <vt:lpstr>Jak se jmenovala manželka pana Jindřicha z Hradce, která se později stala Bílou paní?</vt:lpstr>
      <vt:lpstr>Kdy se na hradech Rožmberků pořádaly pravidelné hostiny?</vt:lpstr>
      <vt:lpstr>Jak se jmenovala další Bílá paní, která za svého života byla provdána za zlého muže?</vt:lpstr>
      <vt:lpstr>Bílá paní vždy předpovídala dobré i špatné zprávy. Podle čeho lidé poznali, co se bude dít?</vt:lpstr>
      <vt:lpstr>Co našel Petr Vok, když rozkopal zeď, za kterou kdysi zmizela Bílá paní?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Oldřich a Božena</dc:title>
  <dc:creator>DELL</dc:creator>
  <cp:lastModifiedBy>Učitel</cp:lastModifiedBy>
  <cp:revision>31</cp:revision>
  <dcterms:created xsi:type="dcterms:W3CDTF">2012-03-19T18:53:29Z</dcterms:created>
  <dcterms:modified xsi:type="dcterms:W3CDTF">2012-07-06T19:51:15Z</dcterms:modified>
</cp:coreProperties>
</file>