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8098586-485C-4A15-B768-89D8492EC6B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FDB4DF77-4397-4483-874C-E42C62E434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8098586-485C-4A15-B768-89D8492EC6B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DF77-4397-4483-874C-E42C62E434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8098586-485C-4A15-B768-89D8492EC6B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FDB4DF77-4397-4483-874C-E42C62E4347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8098586-485C-4A15-B768-89D8492EC6B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DB4DF77-4397-4483-874C-E42C62E434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8098586-485C-4A15-B768-89D8492EC6B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FDB4DF77-4397-4483-874C-E42C62E434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98586-485C-4A15-B768-89D8492EC6B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DF77-4397-4483-874C-E42C62E434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8098586-485C-4A15-B768-89D8492EC6B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FDB4DF77-4397-4483-874C-E42C62E434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8098586-485C-4A15-B768-89D8492EC6B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FDB4DF77-4397-4483-874C-E42C62E434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8098586-485C-4A15-B768-89D8492EC6B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FDB4DF77-4397-4483-874C-E42C62E434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98586-485C-4A15-B768-89D8492EC6B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DF77-4397-4483-874C-E42C62E434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98586-485C-4A15-B768-89D8492EC6B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4DF77-4397-4483-874C-E42C62E434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8098586-485C-4A15-B768-89D8492EC6B6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FDB4DF77-4397-4483-874C-E42C62E434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VY_12_INOVACE_19_ČTENÁŘSKÁ GRAMOTNOST_FAUSTŮV DŮM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FAUSTŮV DŮM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71800" y="3501008"/>
            <a:ext cx="579664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FAUSTŮV DŮM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Acrobat Document" r:id="rId3" imgW="9523810" imgH="7621064" progId="">
                  <p:embed/>
                </p:oleObj>
              </mc:Choice>
              <mc:Fallback>
                <p:oleObj name="Acrobat Document" r:id="rId3" imgW="9523810" imgH="7621064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1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4437112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třídy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z knihy Staré pověsti české Jany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si ověří znalosti o české historii, které získávají čtením příběhu.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Součástí materiálu je závěrečné zhodnocení úspěšnosti dětí (počet nasbíraných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čertíků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). Při prvotní práci lze zobrazování správných odpovědí přeskočit pomocí tlačítek akcí.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Papír a tužka 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Documents and Settings\Administrator\Local Settings\Temporary Internet Files\Content.IE5\5NZQ1HEL\MC900384428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708920"/>
            <a:ext cx="3390354" cy="3938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Faustův dům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ĎÁBELSKÝ KVÍZ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Co se podle vypravování lidí stalo Faustovi?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7571184" cy="4572000"/>
          </a:xfrm>
        </p:spPr>
        <p:txBody>
          <a:bodyPr/>
          <a:lstStyle/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Odnesl ho čert, jemuž upsal vlastní krví svou duši.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Zemřel pokojnou smrtí.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Zabil ho jeho sluha, aby získal jeho peníze.</a:t>
            </a:r>
          </a:p>
          <a:p>
            <a:endParaRPr lang="cs-CZ" dirty="0"/>
          </a:p>
        </p:txBody>
      </p:sp>
      <p:pic>
        <p:nvPicPr>
          <p:cNvPr id="4" name="Obrázek 3" descr="C:\Documents and Settings\Administrator\Local Settings\Temporary Internet Files\Content.IE5\G4QBCXM2\MC90043593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1988840"/>
            <a:ext cx="1008112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12360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395536" y="6237312"/>
            <a:ext cx="360040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2.Proč vlezl chudý student do Faustova domu?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7571184" cy="4572000"/>
          </a:xfrm>
        </p:spPr>
        <p:txBody>
          <a:bodyPr/>
          <a:lstStyle/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Chtěl ukázat kamarádům, jak je statečný.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Chtěl najít starodávné věci po Faustovi.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Neměl peníze, měl hlad, byla mu zima a věděl, že z Faustova domu ho nikdo nevyžene.</a:t>
            </a:r>
            <a:endParaRPr lang="cs-CZ" dirty="0"/>
          </a:p>
        </p:txBody>
      </p:sp>
      <p:pic>
        <p:nvPicPr>
          <p:cNvPr id="4" name="Obrázek 3" descr="C:\Documents and Settings\Administrator\Local Settings\Temporary Internet Files\Content.IE5\G4QBCXM2\MC90043593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5157192"/>
            <a:ext cx="1008112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12360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395536" y="6237312"/>
            <a:ext cx="360040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Jak student objevil tajnou Faustovu laboratoř?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7571184" cy="4572000"/>
          </a:xfrm>
        </p:spPr>
        <p:txBody>
          <a:bodyPr/>
          <a:lstStyle/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Našel ji za tajemnými ocelovými dveřmi.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Šlápl na vystouplou dlaždici a objevilo se před ním tajné schodiště.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Našel ji ve sklepení skrytou pod tajným poklopem.</a:t>
            </a:r>
            <a:endParaRPr lang="cs-CZ" dirty="0"/>
          </a:p>
        </p:txBody>
      </p:sp>
      <p:pic>
        <p:nvPicPr>
          <p:cNvPr id="4" name="Obrázek 3" descr="C:\Documents and Settings\Administrator\Local Settings\Temporary Internet Files\Content.IE5\G4QBCXM2\MC90043593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352" y="3573016"/>
            <a:ext cx="1008112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12360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395536" y="6237312"/>
            <a:ext cx="360040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4. Co nacházel student každý den na misce v laboratoři?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7571184" cy="4572000"/>
          </a:xfrm>
        </p:spPr>
        <p:txBody>
          <a:bodyPr/>
          <a:lstStyle/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Jeden stříbrný tolar.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Spousty krupicové kaše.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Jeden zlatý dukát.</a:t>
            </a:r>
            <a:endParaRPr lang="cs-CZ" dirty="0"/>
          </a:p>
        </p:txBody>
      </p:sp>
      <p:pic>
        <p:nvPicPr>
          <p:cNvPr id="4" name="Obrázek 3" descr="C:\Documents and Settings\Administrator\Local Settings\Temporary Internet Files\Content.IE5\G4QBCXM2\MC90043593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700808"/>
            <a:ext cx="1008112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12360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395536" y="6237312"/>
            <a:ext cx="360040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7494"/>
            <a:ext cx="8640960" cy="139903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5. Čím byla zajímavá socha dívky v zahradě Faustova domu?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7571184" cy="4572000"/>
          </a:xfrm>
        </p:spPr>
        <p:txBody>
          <a:bodyPr/>
          <a:lstStyle/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Každému se klaněla.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Každého, kdo šel kolem, polila vodou.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Zpívala krásné písně o rostlinách.</a:t>
            </a:r>
            <a:endParaRPr lang="cs-CZ" dirty="0"/>
          </a:p>
        </p:txBody>
      </p:sp>
      <p:pic>
        <p:nvPicPr>
          <p:cNvPr id="4" name="Obrázek 3" descr="C:\Documents and Settings\Administrator\Local Settings\Temporary Internet Files\Content.IE5\G4QBCXM2\MC90043593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852936"/>
            <a:ext cx="1008112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12360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395536" y="6237312"/>
            <a:ext cx="360040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6. Mladíkovi už nestačil jeden tolar za den, jak chtěl získat více peněz?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7571184" cy="4572000"/>
          </a:xfrm>
        </p:spPr>
        <p:txBody>
          <a:bodyPr/>
          <a:lstStyle/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Rozhodl se další peníze vydělat poctivou prací.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Začal okrádat lidi.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Rozhodl se pustit do studia kouzelnických knih a vyzvat temné síly, aby mu darovaly bohatství.</a:t>
            </a:r>
            <a:endParaRPr lang="cs-CZ" dirty="0"/>
          </a:p>
        </p:txBody>
      </p:sp>
      <p:pic>
        <p:nvPicPr>
          <p:cNvPr id="4" name="Obrázek 3" descr="C:\Documents and Settings\Administrator\Local Settings\Temporary Internet Files\Content.IE5\G4QBCXM2\MC90043593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4941168"/>
            <a:ext cx="1008112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12360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395536" y="6237312"/>
            <a:ext cx="360040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7. Podařilo se mladíkovi ovládnout temné síly?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7571184" cy="4572000"/>
          </a:xfrm>
        </p:spPr>
        <p:txBody>
          <a:bodyPr/>
          <a:lstStyle/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Ne. Ďábel si ho za jeho chamtivost odnesl.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Ano. Do konce života pak ve štěstí užíval svého bohatství.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Ne. Miska mu ale stále dávala jeden stříbrný tolar denně.</a:t>
            </a:r>
            <a:endParaRPr lang="cs-CZ" dirty="0"/>
          </a:p>
        </p:txBody>
      </p:sp>
      <p:pic>
        <p:nvPicPr>
          <p:cNvPr id="4" name="Obrázek 3" descr="C:\Documents and Settings\Administrator\Local Settings\Temporary Internet Files\Content.IE5\G4QBCXM2\MC90043593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1844824"/>
            <a:ext cx="1008112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12360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395536" y="6237312"/>
            <a:ext cx="360040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8. Co zbylo po studentovi ve Faustově domě?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7571184" cy="4572000"/>
          </a:xfrm>
        </p:spPr>
        <p:txBody>
          <a:bodyPr/>
          <a:lstStyle/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Velká černá díra v podlaze.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Velká černá díra ve stropě.</a:t>
            </a:r>
          </a:p>
          <a:p>
            <a:pPr marL="578358" indent="-514350">
              <a:buFont typeface="+mj-lt"/>
              <a:buAutoNum type="alphaUcPeriod"/>
            </a:pPr>
            <a:endParaRPr lang="cs-CZ" dirty="0" smtClean="0"/>
          </a:p>
          <a:p>
            <a:pPr marL="578358" indent="-514350">
              <a:buFont typeface="+mj-lt"/>
              <a:buAutoNum type="alphaUcPeriod"/>
            </a:pPr>
            <a:r>
              <a:rPr lang="cs-CZ" dirty="0" smtClean="0"/>
              <a:t>Roztrhané boty.</a:t>
            </a:r>
            <a:endParaRPr lang="cs-CZ" dirty="0"/>
          </a:p>
        </p:txBody>
      </p:sp>
      <p:pic>
        <p:nvPicPr>
          <p:cNvPr id="4" name="Obrázek 3" descr="C:\Documents and Settings\Administrator\Local Settings\Temporary Internet Files\Content.IE5\G4QBCXM2\MC900435931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2924944"/>
            <a:ext cx="1008112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12360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395536" y="6237312"/>
            <a:ext cx="360040" cy="216024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se Ti dařilo? Kolik </a:t>
            </a:r>
            <a:r>
              <a:rPr lang="cs-CZ" dirty="0" smtClean="0"/>
              <a:t>čertíků </a:t>
            </a:r>
            <a:r>
              <a:rPr lang="cs-CZ" dirty="0" smtClean="0"/>
              <a:t>je ve Tvé pekelné sbírce?</a:t>
            </a:r>
            <a:endParaRPr lang="cs-CZ" dirty="0"/>
          </a:p>
        </p:txBody>
      </p:sp>
      <p:pic>
        <p:nvPicPr>
          <p:cNvPr id="4" name="Zástupný symbol pro obsah 3" descr="C:\Documents and Settings\Administrator\Local Settings\Temporary Internet Files\Content.IE5\G4QBCXM2\MC900435931[1].wmf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140968"/>
            <a:ext cx="1224135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Zástupný symbol pro obsah 3" descr="C:\Documents and Settings\Administrator\Local Settings\Temporary Internet Files\Content.IE5\G4QBCXM2\MC900435931[1].wmf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140968"/>
            <a:ext cx="1224135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3" descr="C:\Documents and Settings\Administrator\Local Settings\Temporary Internet Files\Content.IE5\G4QBCXM2\MC900435931[1].wmf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140968"/>
            <a:ext cx="1224135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Zástupný symbol pro obsah 3" descr="C:\Documents and Settings\Administrator\Local Settings\Temporary Internet Files\Content.IE5\G4QBCXM2\MC900435931[1].wmf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140968"/>
            <a:ext cx="1224135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3" descr="C:\Documents and Settings\Administrator\Local Settings\Temporary Internet Files\Content.IE5\G4QBCXM2\MC900435931[1].wmf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3140968"/>
            <a:ext cx="1224135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Zástupný symbol pro obsah 3" descr="C:\Documents and Settings\Administrator\Local Settings\Temporary Internet Files\Content.IE5\G4QBCXM2\MC900435931[1].wmf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140968"/>
            <a:ext cx="1224135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Zástupný symbol pro obsah 3" descr="C:\Documents and Settings\Administrator\Local Settings\Temporary Internet Files\Content.IE5\G4QBCXM2\MC900435931[1].wmf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3140968"/>
            <a:ext cx="1224135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Zástupný symbol pro obsah 3" descr="C:\Documents and Settings\Administrator\Local Settings\Temporary Internet Files\Content.IE5\G4QBCXM2\MC900435931[1].wmf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19865" y="3140968"/>
            <a:ext cx="1224135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šipka 12"/>
          <p:cNvCxnSpPr/>
          <p:nvPr/>
        </p:nvCxnSpPr>
        <p:spPr>
          <a:xfrm>
            <a:off x="467544" y="4509120"/>
            <a:ext cx="83529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Veselý obličej 15"/>
          <p:cNvSpPr/>
          <p:nvPr/>
        </p:nvSpPr>
        <p:spPr>
          <a:xfrm>
            <a:off x="2843808" y="4869160"/>
            <a:ext cx="504056" cy="432048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1619672" y="4869160"/>
            <a:ext cx="504056" cy="432048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5076056" y="4797152"/>
            <a:ext cx="576064" cy="476672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6300192" y="4797152"/>
            <a:ext cx="576064" cy="50405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unce 20"/>
          <p:cNvSpPr/>
          <p:nvPr/>
        </p:nvSpPr>
        <p:spPr>
          <a:xfrm>
            <a:off x="7236296" y="4797152"/>
            <a:ext cx="576064" cy="50405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Blesk 22"/>
          <p:cNvSpPr/>
          <p:nvPr/>
        </p:nvSpPr>
        <p:spPr>
          <a:xfrm>
            <a:off x="611560" y="4797152"/>
            <a:ext cx="504056" cy="648072"/>
          </a:xfrm>
          <a:prstGeom prst="lightningBol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24" name="Veselý obličej 23"/>
          <p:cNvSpPr/>
          <p:nvPr/>
        </p:nvSpPr>
        <p:spPr>
          <a:xfrm>
            <a:off x="3995936" y="4797152"/>
            <a:ext cx="576064" cy="476672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>
            <a:off x="8316416" y="4797152"/>
            <a:ext cx="504056" cy="504056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812360" y="630932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6" grpId="0" animBg="1"/>
      <p:bldP spid="17" grpId="0" animBg="1"/>
      <p:bldP spid="18" grpId="0" animBg="1"/>
      <p:bldP spid="20" grpId="0" animBg="1"/>
      <p:bldP spid="21" grpId="0" animBg="1"/>
      <p:bldP spid="23" grpId="0" animBg="1"/>
      <p:bldP spid="24" grpId="0" animBg="1"/>
      <p:bldP spid="25" grpId="0" animBg="1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Obr.01: </a:t>
            </a:r>
            <a:r>
              <a:rPr lang="cs-CZ" sz="1600" dirty="0" smtClean="0"/>
              <a:t>Galerie Office [cit. 2012-03-24]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 02: </a:t>
            </a:r>
            <a:r>
              <a:rPr lang="cs-CZ" sz="1600" dirty="0" smtClean="0"/>
              <a:t>Galerie Office [cit. 2012-03-24]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93</TotalTime>
  <Words>686</Words>
  <Application>Microsoft Office PowerPoint</Application>
  <PresentationFormat>Předvádění na obrazovce (4:3)</PresentationFormat>
  <Paragraphs>94</Paragraphs>
  <Slides>13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Talent</vt:lpstr>
      <vt:lpstr>Acrobat Document</vt:lpstr>
      <vt:lpstr>Prezentace aplikace PowerPoint</vt:lpstr>
      <vt:lpstr>Prezentace aplikace PowerPoint</vt:lpstr>
      <vt:lpstr>Faustův dům</vt:lpstr>
      <vt:lpstr>1. Co se podle vypravování lidí stalo Faustovi?</vt:lpstr>
      <vt:lpstr>2.Proč vlezl chudý student do Faustova domu?</vt:lpstr>
      <vt:lpstr>3. Jak student objevil tajnou Faustovu laboratoř?</vt:lpstr>
      <vt:lpstr>4. Co nacházel student každý den na misce v laboratoři?</vt:lpstr>
      <vt:lpstr>5. Čím byla zajímavá socha dívky v zahradě Faustova domu?</vt:lpstr>
      <vt:lpstr>6. Mladíkovi už nestačil jeden tolar za den, jak chtěl získat více peněz?</vt:lpstr>
      <vt:lpstr>7. Podařilo se mladíkovi ovládnout temné síly?</vt:lpstr>
      <vt:lpstr>8. Co zbylo po studentovi ve Faustově domě?</vt:lpstr>
      <vt:lpstr>Jak se Ti dařilo? Kolik čertíků je ve Tvé pekelné sbírce?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Faustův dům</dc:title>
  <dc:creator>DELL</dc:creator>
  <cp:lastModifiedBy>Učitel</cp:lastModifiedBy>
  <cp:revision>16</cp:revision>
  <dcterms:created xsi:type="dcterms:W3CDTF">2012-03-20T19:24:38Z</dcterms:created>
  <dcterms:modified xsi:type="dcterms:W3CDTF">2012-07-06T19:56:05Z</dcterms:modified>
</cp:coreProperties>
</file>