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65" r:id="rId4"/>
    <p:sldId id="266" r:id="rId5"/>
    <p:sldId id="267" r:id="rId6"/>
    <p:sldId id="26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732" y="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F06DC-323F-4D4D-9192-BE48928390AC}" type="datetimeFigureOut">
              <a:rPr lang="cs-CZ" smtClean="0"/>
              <a:t>7.7.2012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55741A-BFC5-4710-98CC-C97D7997D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941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7B09-5608-4229-8B31-AD08BF34EC27}" type="datetime1">
              <a:rPr lang="cs-CZ" smtClean="0"/>
              <a:t>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4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F15E8-A9A7-4C49-9ACD-2A03D96AA5C1}" type="datetime1">
              <a:rPr lang="cs-CZ" smtClean="0"/>
              <a:t>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6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29202-33B6-41DF-9620-6592DED13050}" type="datetime1">
              <a:rPr lang="cs-CZ" smtClean="0"/>
              <a:t>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8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69D4-1189-4A69-A325-5472E5B827C2}" type="datetime1">
              <a:rPr lang="cs-CZ" smtClean="0"/>
              <a:t>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469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74C03-EC73-4C87-A9FB-50D0697E62AD}" type="datetime1">
              <a:rPr lang="cs-CZ" smtClean="0"/>
              <a:t>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27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126A-ADAF-4491-9950-F9F40853979E}" type="datetime1">
              <a:rPr lang="cs-CZ" smtClean="0"/>
              <a:t>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4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24720-C89C-4D88-B4C5-6E58D0F7F529}" type="datetime1">
              <a:rPr lang="cs-CZ" smtClean="0"/>
              <a:t>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348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E4B2-AB3E-4E2D-B2DA-4914C483CA16}" type="datetime1">
              <a:rPr lang="cs-CZ" smtClean="0"/>
              <a:t>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9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56AA6-5FD2-4F34-9AA3-EA3BEBDE260B}" type="datetime1">
              <a:rPr lang="cs-CZ" smtClean="0"/>
              <a:t>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534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597B1-57DF-4419-8DF6-AC03F4122301}" type="datetime1">
              <a:rPr lang="cs-CZ" smtClean="0"/>
              <a:t>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72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A3A32-EA4E-411A-837C-F8663ABB25DB}" type="datetime1">
              <a:rPr lang="cs-CZ" smtClean="0"/>
              <a:t>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33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FDAE2-C2D1-4475-8704-C37D71C460AC}" type="datetime1">
              <a:rPr lang="cs-CZ" smtClean="0"/>
              <a:t>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2D4B7-4DDD-4DB7-98C2-4D4B1A7A2C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2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S7687CZ2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64704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1378593"/>
              </p:ext>
            </p:extLst>
          </p:nvPr>
        </p:nvGraphicFramePr>
        <p:xfrm>
          <a:off x="1647190" y="2100421"/>
          <a:ext cx="5849620" cy="29049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11_ROZMANITOST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baseline="0" dirty="0" smtClean="0">
                          <a:effectLst/>
                        </a:rPr>
                        <a:t> jeho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 4. a 5</a:t>
                      </a:r>
                      <a:r>
                        <a:rPr lang="cs-CZ" sz="1100" dirty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Chráníme přírodu –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chráněné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krajinné oblasti 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JČ kraje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Lenka Třísková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Mapa chráněných území ČR +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připomenutí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CHKO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Jihočeského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kraje. Žáci si opakují přírodovědné i zeměpisné učivo, pravidla chování se v přírodě.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77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Chráněná území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486" y="1700808"/>
            <a:ext cx="7131772" cy="4445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1331476"/>
            <a:ext cx="82809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Prohlédni si mapu chráněných území v ČR a </a:t>
            </a:r>
            <a:r>
              <a:rPr lang="cs-CZ" dirty="0"/>
              <a:t>u</a:t>
            </a:r>
            <a:r>
              <a:rPr lang="cs-CZ" dirty="0" smtClean="0"/>
              <a:t>kaž Jihočeský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27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Seznam se s chráněnými  krajinnými oblastmi Jihočeského kraje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72" y="1736866"/>
            <a:ext cx="30861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1700808"/>
            <a:ext cx="259228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NP a CHKO ŠUMAVA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86164"/>
            <a:ext cx="4765898" cy="357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2286164"/>
            <a:ext cx="23762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CHKO   TŘEBOŇSKO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56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pic>
        <p:nvPicPr>
          <p:cNvPr id="3074" name="Picture 2" descr="http://www.jiznicechy.org/image1/45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462" y="548680"/>
            <a:ext cx="6940868" cy="4823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642286"/>
            <a:ext cx="3359050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CHKO   BLANSKÝ LES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83462" y="5396450"/>
            <a:ext cx="7886265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Víš, co znamenají  zkratky CHKO,  NP  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120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486" y="1700808"/>
            <a:ext cx="7131772" cy="4445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58098" y="623590"/>
            <a:ext cx="7495946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mapě ukaž Jihočeský kraj a 3 chráněné krajinné oblasti  Jihočeského kraje: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390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Vyjmenuj chráněné krajinné oblasti </a:t>
            </a:r>
            <a:br>
              <a:rPr lang="cs-CZ" dirty="0" smtClean="0"/>
            </a:br>
            <a:r>
              <a:rPr lang="cs-CZ" dirty="0" smtClean="0"/>
              <a:t>Jihočeského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</a:t>
            </a:r>
            <a:endParaRPr lang="cs-CZ" dirty="0"/>
          </a:p>
          <a:p>
            <a:r>
              <a:rPr lang="cs-CZ" dirty="0" smtClean="0"/>
              <a:t>Zakroužkuj, kde je i současně národní park.</a:t>
            </a:r>
          </a:p>
          <a:p>
            <a:r>
              <a:rPr lang="cs-CZ" dirty="0" smtClean="0"/>
              <a:t>Zopakuj pravidla chování v </a:t>
            </a:r>
            <a:r>
              <a:rPr lang="cs-CZ" smtClean="0"/>
              <a:t>chráněných územích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07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r>
              <a:rPr lang="cs-CZ" smtClean="0"/>
              <a:t>: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1052736"/>
            <a:ext cx="68407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Businessinfo.cz</a:t>
            </a:r>
            <a:r>
              <a:rPr lang="cs-CZ" dirty="0"/>
              <a:t> [online]. 2011.CzechTrade, 2011 [cit. 2011-03-09]. Hlavní faktory regionálního rozvoje ČR. Dostupné z WWW: &lt;http://www.businessinfo.cz/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clanek</a:t>
            </a:r>
            <a:r>
              <a:rPr lang="cs-CZ" dirty="0"/>
              <a:t>/rozvoj-regionu/faktory-</a:t>
            </a:r>
            <a:r>
              <a:rPr lang="cs-CZ" dirty="0" err="1"/>
              <a:t>regionalniho</a:t>
            </a:r>
            <a:r>
              <a:rPr lang="cs-CZ" dirty="0"/>
              <a:t>-rozvoje-</a:t>
            </a:r>
            <a:r>
              <a:rPr lang="cs-CZ" dirty="0" err="1"/>
              <a:t>cr</a:t>
            </a:r>
            <a:r>
              <a:rPr lang="cs-CZ" dirty="0"/>
              <a:t>-</a:t>
            </a:r>
            <a:r>
              <a:rPr lang="cs-CZ" dirty="0" err="1"/>
              <a:t>infrastr</a:t>
            </a:r>
            <a:r>
              <a:rPr lang="cs-CZ" dirty="0"/>
              <a:t>/1001179/46066</a:t>
            </a:r>
            <a:r>
              <a:rPr lang="cs-CZ" dirty="0" smtClean="0"/>
              <a:t>/&gt;.</a:t>
            </a:r>
          </a:p>
          <a:p>
            <a:endParaRPr lang="cs-CZ" dirty="0"/>
          </a:p>
          <a:p>
            <a:r>
              <a:rPr lang="cs-CZ" i="1" dirty="0"/>
              <a:t>Jiznicechy.org</a:t>
            </a:r>
            <a:r>
              <a:rPr lang="cs-CZ" dirty="0"/>
              <a:t> [online]. 2010. 2010 [cit. 2011-03-09]. Jižní Čechy a Šumava. Dostupné z WWW: &lt;http://www.jiznicechy.org/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index.php?path</a:t>
            </a:r>
            <a:r>
              <a:rPr lang="cs-CZ" dirty="0"/>
              <a:t>=</a:t>
            </a:r>
            <a:r>
              <a:rPr lang="cs-CZ" dirty="0" err="1"/>
              <a:t>prir</a:t>
            </a:r>
            <a:r>
              <a:rPr lang="cs-CZ" dirty="0"/>
              <a:t>/npsumava.htm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i="1" dirty="0"/>
              <a:t>Jiznicechy.org</a:t>
            </a:r>
            <a:r>
              <a:rPr lang="cs-CZ" dirty="0"/>
              <a:t> [online]. 2010. 2010 [cit. 2011-03-09]. Jižní Čechy a Šumava. Dostupné z WWW: &lt;http://www.jiznicechy.org/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index.php?path</a:t>
            </a:r>
            <a:r>
              <a:rPr lang="cs-CZ" dirty="0"/>
              <a:t>=</a:t>
            </a:r>
            <a:r>
              <a:rPr lang="cs-CZ" dirty="0" err="1"/>
              <a:t>prir</a:t>
            </a:r>
            <a:r>
              <a:rPr lang="cs-CZ" dirty="0"/>
              <a:t>/trebon.htm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i="1" dirty="0"/>
              <a:t>Jiznicechy.org</a:t>
            </a:r>
            <a:r>
              <a:rPr lang="cs-CZ" dirty="0"/>
              <a:t> [online]. 2010. 2010 [cit. 2011-03-09]. Jižní Čechy a Šumava. Dostupné z WWW: &lt;http://www.jiznicechy.org/</a:t>
            </a:r>
            <a:r>
              <a:rPr lang="cs-CZ" dirty="0" err="1"/>
              <a:t>cz</a:t>
            </a:r>
            <a:r>
              <a:rPr lang="cs-CZ" dirty="0"/>
              <a:t>/</a:t>
            </a:r>
            <a:r>
              <a:rPr lang="cs-CZ" dirty="0" err="1"/>
              <a:t>index.php?path</a:t>
            </a:r>
            <a:r>
              <a:rPr lang="cs-CZ" dirty="0"/>
              <a:t>=</a:t>
            </a:r>
            <a:r>
              <a:rPr lang="cs-CZ" dirty="0" err="1"/>
              <a:t>prir</a:t>
            </a:r>
            <a:r>
              <a:rPr lang="cs-CZ" dirty="0"/>
              <a:t>/blanles.htm&gt;.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780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288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Chráněná území ČR</vt:lpstr>
      <vt:lpstr>Seznam se s chráněnými  krajinnými oblastmi Jihočeského kraje</vt:lpstr>
      <vt:lpstr>Prezentace aplikace PowerPoint</vt:lpstr>
      <vt:lpstr>Prezentace aplikace PowerPoint</vt:lpstr>
      <vt:lpstr>Vyjmenuj chráněné krajinné oblasti  Jihočeského kraje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Triskova</cp:lastModifiedBy>
  <cp:revision>30</cp:revision>
  <dcterms:created xsi:type="dcterms:W3CDTF">2011-02-23T14:18:40Z</dcterms:created>
  <dcterms:modified xsi:type="dcterms:W3CDTF">2012-07-07T15:16:38Z</dcterms:modified>
</cp:coreProperties>
</file>