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notesMasterIdLst>
    <p:notesMasterId r:id="rId10"/>
  </p:notesMasterIdLst>
  <p:sldIdLst>
    <p:sldId id="257" r:id="rId2"/>
    <p:sldId id="265" r:id="rId3"/>
    <p:sldId id="269" r:id="rId4"/>
    <p:sldId id="270" r:id="rId5"/>
    <p:sldId id="272" r:id="rId6"/>
    <p:sldId id="273" r:id="rId7"/>
    <p:sldId id="274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57AD99-6697-4387-BEC5-3167BBF9ED5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%C3%B6hmen_Reichskleinodien_-_Krone_1.jpg" TargetMode="External"/><Relationship Id="rId2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47033"/>
              </p:ext>
            </p:extLst>
          </p:nvPr>
        </p:nvGraphicFramePr>
        <p:xfrm>
          <a:off x="1665288" y="2414588"/>
          <a:ext cx="5813425" cy="31087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Karel IV. Lucemburský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Lucemburkové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českém trůně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texty a obrázky, vztahující se k životu a vládě Karla IV. Lucemburského.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poznává dějiny naší vlasti (starší dějiny)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srovnává a hodnotí na vybraných ukázkách způsob života a práce předků na našem území v minulosti a současnosti, pracuje s časovými údaji a využívá zjištěných údajů k pochopení vztahů mezi ději a mezi jevy.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31527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4800" b="1" dirty="0" smtClean="0">
                <a:cs typeface="Arial" pitchFamily="34" charset="0"/>
              </a:rPr>
              <a:t>Karel IV. Lucemburský</a:t>
            </a:r>
            <a:endParaRPr lang="cs-CZ" sz="4800" b="1" dirty="0">
              <a:cs typeface="Arial" pitchFamily="34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2664296" cy="3899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340768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Karel IV.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křtěný jménem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Václav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se narodil jako syn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Elišky Přemyslovny a Jana Lucemburského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5" y="2780928"/>
            <a:ext cx="60486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dětství žil v Paříži na francouzském dvoře, kde se mu dostalo kvalitního vzdělání.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4293096"/>
            <a:ext cx="60486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Uměl dobře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německy, francouzsky, latinsky a italsky (česky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se znovu naučil až po svém návratu do země).</a:t>
            </a:r>
          </a:p>
        </p:txBody>
      </p:sp>
    </p:spTree>
    <p:extLst>
      <p:ext uri="{BB962C8B-B14F-4D97-AF65-F5344CB8AC3E}">
        <p14:creationId xmlns:p14="http://schemas.microsoft.com/office/powerpoint/2010/main" val="315848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3" y="1268760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2. září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1347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byl ve Svatovítském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chrámu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korunován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českým králem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3" y="2432922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29. listopadu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1378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zemřel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na Pražském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hradě 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zápal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plic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3" y="3645024"/>
            <a:ext cx="6768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pohřben v sarkofágu uprostřed královské krypty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chrámu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sv. Víta na Pražském hradě.</a:t>
            </a:r>
          </a:p>
        </p:txBody>
      </p:sp>
    </p:spTree>
    <p:extLst>
      <p:ext uri="{BB962C8B-B14F-4D97-AF65-F5344CB8AC3E}">
        <p14:creationId xmlns:p14="http://schemas.microsoft.com/office/powerpoint/2010/main" val="238477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763" y="2204864"/>
            <a:ext cx="387654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31640" y="1268760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Na popud Karla IV. byla roku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1346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zhotovena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Svatováclavská koruna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31641" y="4941168"/>
            <a:ext cx="65527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Obsahuje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96 drahokamů a 20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perel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je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vytvořena z 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mm silného zlatého plechu.</a:t>
            </a:r>
          </a:p>
          <a:p>
            <a:pPr algn="just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13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997277"/>
            <a:ext cx="60486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8. března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1348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založil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Karel IV.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Město pražské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s třemi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trhy.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63411" y="1828274"/>
            <a:ext cx="60486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7. dubna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1348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udělil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Univerzitě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Karlově imunitu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před zásahy světské moci, což je mylně považováno za datum založení.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63411" y="3397934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10. června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1348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založil hrad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Karlštejn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pro uložení říšských korunovačních klenotů a svatých ostatků.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3532" y="4598263"/>
            <a:ext cx="60528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Dne 9. července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1357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položil základní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kámen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nového mostu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687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1027242"/>
          </a:xfrm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8036" y="1771851"/>
            <a:ext cx="5337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Karel IV. byl při křtu pojmenován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771851"/>
            <a:ext cx="1274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Václav.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8036" y="2303703"/>
            <a:ext cx="3408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Ovládal cizí jazyky -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1035" y="2303703"/>
            <a:ext cx="3997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německy, francouzsky,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latinsky,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italsky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česky.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8036" y="3777873"/>
            <a:ext cx="3564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Zemřel roku 1378 na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6071" y="3074937"/>
            <a:ext cx="6570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roce 1347 byl ve Svatovítském chrámu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06071" y="3446471"/>
            <a:ext cx="4387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korunován českým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králem.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81656" y="3783051"/>
            <a:ext cx="1786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zápal plic.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8036" y="4341679"/>
            <a:ext cx="4312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Roku 1346 nechal zhotovit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29255" y="4725144"/>
            <a:ext cx="4076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Svatováclavskou korunu.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04588" y="5415923"/>
            <a:ext cx="1177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Založil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48365" y="5338772"/>
            <a:ext cx="5957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Město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pražské,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Univerzitu Karlovu,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Karlštejn a nový most.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27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http://cs.wikipedia.org/wiki/Soubor:Charles_IV-John_Ocko_votive_picture-fragment.jpg</a:t>
            </a:r>
            <a:endParaRPr lang="cs-CZ" dirty="0"/>
          </a:p>
          <a:p>
            <a:r>
              <a:rPr lang="cs-CZ" dirty="0"/>
              <a:t>Wolfgang </a:t>
            </a:r>
            <a:r>
              <a:rPr lang="cs-CZ" dirty="0" err="1"/>
              <a:t>Sauber</a:t>
            </a:r>
            <a:r>
              <a:rPr lang="cs-CZ" dirty="0"/>
              <a:t> </a:t>
            </a:r>
            <a:r>
              <a:rPr lang="cs-CZ" u="sng" dirty="0">
                <a:hlinkClick r:id="rId3"/>
              </a:rPr>
              <a:t>http://cs.wikipedia.org/wiki/Soubor:B%C3%B6hmen_Reichskleinodien_-_Krone_1.jpg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98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451</TotalTime>
  <Words>279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Karel IV. Lucemburský</vt:lpstr>
      <vt:lpstr>Prezentace aplikace PowerPoint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43</cp:revision>
  <dcterms:created xsi:type="dcterms:W3CDTF">2010-10-19T08:27:42Z</dcterms:created>
  <dcterms:modified xsi:type="dcterms:W3CDTF">2012-04-09T21:52:30Z</dcterms:modified>
</cp:coreProperties>
</file>