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6" r:id="rId1"/>
  </p:sldMasterIdLst>
  <p:notesMasterIdLst>
    <p:notesMasterId r:id="rId9"/>
  </p:notesMasterIdLst>
  <p:sldIdLst>
    <p:sldId id="257" r:id="rId2"/>
    <p:sldId id="263" r:id="rId3"/>
    <p:sldId id="265" r:id="rId4"/>
    <p:sldId id="264" r:id="rId5"/>
    <p:sldId id="266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2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7" r:id="rId1"/>
    <p:sldLayoutId id="2147484088" r:id="rId2"/>
    <p:sldLayoutId id="2147484089" r:id="rId3"/>
    <p:sldLayoutId id="2147484090" r:id="rId4"/>
    <p:sldLayoutId id="2147484091" r:id="rId5"/>
    <p:sldLayoutId id="2147484092" r:id="rId6"/>
    <p:sldLayoutId id="2147484093" r:id="rId7"/>
    <p:sldLayoutId id="2147484094" r:id="rId8"/>
    <p:sldLayoutId id="2147484095" r:id="rId9"/>
    <p:sldLayoutId id="2147484096" r:id="rId10"/>
    <p:sldLayoutId id="214748409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@api/deki/files/21787/=10.jpg" TargetMode="External"/><Relationship Id="rId2" Type="http://schemas.openxmlformats.org/officeDocument/2006/relationships/hyperlink" Target="http://wiki.rvp.cz/@api/deki/files/18563/=Obrysov%c3%83%c2%a1_mapa_%c3%84%c2%8c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.rvp.cz/@api/deki/files/16533/=DSC08713.JPG" TargetMode="External"/><Relationship Id="rId5" Type="http://schemas.openxmlformats.org/officeDocument/2006/relationships/hyperlink" Target="http://wiki.rvp.cz/@api/deki/files/23507/=DSCN0911.JPG" TargetMode="External"/><Relationship Id="rId4" Type="http://schemas.openxmlformats.org/officeDocument/2006/relationships/hyperlink" Target="http://wiki.rvp.cz/@api/deki/files/1233/=srpen_1_(49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9228344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Povrch 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Povrch 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stručný přehled našich pohoří, vrchovin a nížin a jejich polohu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na mapě.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významné povrchové útvary naší vlasti.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ČR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7" y="1860589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Pohoří tvoří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přirozenou hranici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kolem české republiky.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7" y="3573016"/>
            <a:ext cx="73134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Patří sem </a:t>
            </a:r>
            <a:r>
              <a:rPr lang="cs-CZ" sz="2400" dirty="0" smtClean="0">
                <a:solidFill>
                  <a:schemeClr val="accent3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Krkonoše, Jizerské hory, Lužické hory, Krušné hory, Český les, Šumava, Bílé Karpaty, Moravskoslezské Beskydy, Jeseníky a Orlické hory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466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6077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Další pohoří se nachází ve vnitrozemí.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Jsou to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České středohoří, Brdy a Českomoravská vrchovina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7" y="3547325"/>
            <a:ext cx="4359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Nachází se zde také nížiny.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4365104"/>
            <a:ext cx="63367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Polabská nížina, </a:t>
            </a:r>
            <a:r>
              <a:rPr lang="cs-CZ" sz="2400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Hornomoravský úval, Dolnomoravský úval a </a:t>
            </a:r>
            <a:r>
              <a:rPr lang="cs-CZ" sz="2400" dirty="0" err="1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Dyjskosvratecký</a:t>
            </a:r>
            <a:r>
              <a:rPr lang="cs-CZ" sz="2400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úval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616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07" y="764704"/>
            <a:ext cx="8892480" cy="557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rot="20557032">
            <a:off x="864103" y="1522374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Krušné hory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5318" y="1158456"/>
            <a:ext cx="1071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Lužické hory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17914" y="1315227"/>
            <a:ext cx="1159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Jizerské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817852">
            <a:off x="4435401" y="1826080"/>
            <a:ext cx="1369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Krkonoše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4367893">
            <a:off x="401383" y="3076369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Český les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610579">
            <a:off x="1274438" y="4567045"/>
            <a:ext cx="1563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Šumava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95491" y="2995939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Jeseníky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30253" y="2626607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Orlické hory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19381868">
            <a:off x="6760294" y="4505490"/>
            <a:ext cx="2082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Moravskoslezské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Beskydy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37887" y="5877272"/>
            <a:ext cx="1043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Bílé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Karpaty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20055907">
            <a:off x="2209106" y="1953816"/>
            <a:ext cx="11993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accent4">
                    <a:lumMod val="75000"/>
                  </a:schemeClr>
                </a:solidFill>
              </a:rPr>
              <a:t>České</a:t>
            </a:r>
          </a:p>
          <a:p>
            <a:pPr algn="ctr"/>
            <a:r>
              <a:rPr lang="cs-CZ" sz="1600" b="1" dirty="0" smtClean="0">
                <a:solidFill>
                  <a:schemeClr val="accent4">
                    <a:lumMod val="75000"/>
                  </a:schemeClr>
                </a:solidFill>
              </a:rPr>
              <a:t>středohoří</a:t>
            </a:r>
            <a:endParaRPr lang="cs-CZ" sz="1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10514" y="3542910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Brdy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9863914">
            <a:off x="3616457" y="3589076"/>
            <a:ext cx="1954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Českomoravská</a:t>
            </a:r>
          </a:p>
          <a:p>
            <a:pPr algn="ctr"/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vrchovina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437690">
            <a:off x="2958897" y="2757668"/>
            <a:ext cx="1723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92D050"/>
                </a:solidFill>
              </a:rPr>
              <a:t>Polabská nížina</a:t>
            </a:r>
            <a:endParaRPr lang="cs-CZ" sz="1600" b="1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352994">
            <a:off x="4246609" y="4901850"/>
            <a:ext cx="1802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92D050"/>
                </a:solidFill>
              </a:rPr>
              <a:t>Dyjskosvratecký</a:t>
            </a:r>
            <a:endParaRPr lang="cs-CZ" sz="1600" b="1" dirty="0" smtClean="0">
              <a:solidFill>
                <a:srgbClr val="92D050"/>
              </a:solidFill>
            </a:endParaRPr>
          </a:p>
          <a:p>
            <a:pPr algn="ctr"/>
            <a:r>
              <a:rPr lang="cs-CZ" sz="1600" b="1" dirty="0" smtClean="0">
                <a:solidFill>
                  <a:srgbClr val="92D050"/>
                </a:solidFill>
              </a:rPr>
              <a:t>úval</a:t>
            </a:r>
            <a:endParaRPr lang="cs-CZ" sz="1600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3662394">
            <a:off x="5426142" y="3681819"/>
            <a:ext cx="1744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92D050"/>
                </a:solidFill>
              </a:rPr>
              <a:t>Hornomoravský</a:t>
            </a:r>
          </a:p>
          <a:p>
            <a:pPr algn="ctr"/>
            <a:r>
              <a:rPr lang="cs-CZ" sz="1600" b="1" dirty="0" smtClean="0">
                <a:solidFill>
                  <a:srgbClr val="92D050"/>
                </a:solidFill>
              </a:rPr>
              <a:t>úval</a:t>
            </a:r>
          </a:p>
        </p:txBody>
      </p:sp>
      <p:sp>
        <p:nvSpPr>
          <p:cNvPr id="21" name="TextovéPole 20"/>
          <p:cNvSpPr txBox="1"/>
          <p:nvPr/>
        </p:nvSpPr>
        <p:spPr>
          <a:xfrm rot="19028701">
            <a:off x="5714317" y="4803493"/>
            <a:ext cx="17219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92D050"/>
                </a:solidFill>
              </a:rPr>
              <a:t>Dolnomoravský</a:t>
            </a:r>
          </a:p>
          <a:p>
            <a:pPr algn="ctr"/>
            <a:r>
              <a:rPr lang="cs-CZ" sz="1600" b="1" dirty="0" smtClean="0">
                <a:solidFill>
                  <a:srgbClr val="92D050"/>
                </a:solidFill>
              </a:rPr>
              <a:t>úval</a:t>
            </a:r>
          </a:p>
        </p:txBody>
      </p:sp>
    </p:spTree>
    <p:extLst>
      <p:ext uri="{BB962C8B-B14F-4D97-AF65-F5344CB8AC3E}">
        <p14:creationId xmlns:p14="http://schemas.microsoft.com/office/powerpoint/2010/main" xmlns="" val="327938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1718" y="635917"/>
            <a:ext cx="6660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Každé pohoří  má svou nejvyšší horu.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0918" y="1839567"/>
            <a:ext cx="1259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Krkonoše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1751" y="1839567"/>
            <a:ext cx="2828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Sněžka (1602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n.m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.)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351" y="2621312"/>
            <a:ext cx="1704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Jizerské hory</a:t>
            </a:r>
            <a:endParaRPr lang="cs-CZ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96698" y="2621312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Smrk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8689" y="3357324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Lužické hory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95731" y="3357324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Luž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6360" y="3995150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Krušné hory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95731" y="3995150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Klínovec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6515" y="4577090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Český les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90920" y="4563223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Čerchov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515" y="5332566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Šumava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16331" y="533256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Plechý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4261" y="5899644"/>
            <a:ext cx="289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Moravskoslezské Beskydy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34796" y="5886564"/>
            <a:ext cx="1189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Lysá hora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53686" y="2595365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Jeseníky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78062" y="2621312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Praděd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57955" y="3357324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Orlické hory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77911" y="3357324"/>
            <a:ext cx="1544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Velká Deštná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26347" y="1188097"/>
            <a:ext cx="3365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Najdi </a:t>
            </a:r>
            <a:r>
              <a:rPr lang="cs-CZ" smtClean="0">
                <a:solidFill>
                  <a:srgbClr val="00B050"/>
                </a:solidFill>
              </a:rPr>
              <a:t>na své </a:t>
            </a:r>
            <a:r>
              <a:rPr lang="cs-CZ" dirty="0" smtClean="0">
                <a:solidFill>
                  <a:srgbClr val="00B050"/>
                </a:solidFill>
              </a:rPr>
              <a:t>mapě tu správnou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95062" y="4031724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České středohoří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05279" y="4031724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Milešovka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88283" y="457709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Brdy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06146" y="4559626"/>
            <a:ext cx="543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Tok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024370" y="5331505"/>
            <a:ext cx="289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Českomoravská vrchovina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78112" y="5331505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Javořice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294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3816424" cy="2107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360090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Krkonoše - Sněžka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0424" y="3212976"/>
            <a:ext cx="3638662" cy="242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44749" y="5634961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Praděd</a:t>
            </a:r>
            <a:endParaRPr lang="cs-CZ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58" y="2852936"/>
            <a:ext cx="3380958" cy="2535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5658" y="5357962"/>
            <a:ext cx="3380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Hradlový most - RECHLE - přes řeku Vydru</a:t>
            </a: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1015"/>
            <a:ext cx="1921967" cy="2882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88199" y="383198"/>
            <a:ext cx="1900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Jizerské hory -</a:t>
            </a:r>
          </a:p>
          <a:p>
            <a:r>
              <a:rPr lang="cs-CZ" dirty="0" smtClean="0"/>
              <a:t>Rozhledna </a:t>
            </a:r>
            <a:r>
              <a:rPr lang="cs-CZ" dirty="0"/>
              <a:t>Štěpánka na vrchu Hvězda</a:t>
            </a:r>
          </a:p>
        </p:txBody>
      </p:sp>
    </p:spTree>
    <p:extLst>
      <p:ext uri="{BB962C8B-B14F-4D97-AF65-F5344CB8AC3E}">
        <p14:creationId xmlns:p14="http://schemas.microsoft.com/office/powerpoint/2010/main" xmlns="" val="352420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83568" y="1844824"/>
            <a:ext cx="7745505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cs-CZ" sz="1800" dirty="0"/>
              <a:t>Petr </a:t>
            </a:r>
            <a:r>
              <a:rPr lang="cs-CZ" sz="1800" dirty="0" err="1" smtClean="0"/>
              <a:t>Graclík</a:t>
            </a:r>
            <a:r>
              <a:rPr lang="cs-CZ" sz="1800" dirty="0"/>
              <a:t>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://wiki.rvp.cz/@api/deki/files/18563/=Obrysov%25c3%2583%25c2%25a1_mapa_%</a:t>
            </a:r>
            <a:r>
              <a:rPr lang="cs-CZ" sz="1800" dirty="0" smtClean="0">
                <a:hlinkClick r:id="rId2"/>
              </a:rPr>
              <a:t>25c3%2584%25c2%258cR.jpg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Hana Fišerová</a:t>
            </a:r>
          </a:p>
          <a:p>
            <a:pPr marL="0" indent="0">
              <a:buNone/>
            </a:pP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://wiki.rvp.cz/@api/deki/files/21787/=</a:t>
            </a:r>
            <a:r>
              <a:rPr lang="cs-CZ" sz="1800" dirty="0" smtClean="0">
                <a:hlinkClick r:id="rId3"/>
              </a:rPr>
              <a:t>10.jpg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Pavel </a:t>
            </a:r>
            <a:r>
              <a:rPr lang="cs-CZ" sz="1800" dirty="0" err="1" smtClean="0"/>
              <a:t>Kneř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http://wiki.rvp.cz/@api/deki/files/1233/=srpen_1_%</a:t>
            </a:r>
            <a:r>
              <a:rPr lang="cs-CZ" sz="1800" dirty="0" smtClean="0">
                <a:hlinkClick r:id="rId4"/>
              </a:rPr>
              <a:t>2849%29.JPG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Iva Jelínková</a:t>
            </a:r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http://wiki.rvp.cz/@api/deki/files/23507/=</a:t>
            </a:r>
            <a:r>
              <a:rPr lang="cs-CZ" sz="1800" dirty="0" smtClean="0">
                <a:hlinkClick r:id="rId5"/>
              </a:rPr>
              <a:t>DSCN0911.JPG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http://wiki.rvp.cz/@api/deki/files/16533/=</a:t>
            </a:r>
            <a:r>
              <a:rPr lang="cs-CZ" sz="1800" dirty="0" smtClean="0">
                <a:hlinkClick r:id="rId6"/>
              </a:rPr>
              <a:t>DSC08713.JPG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387</TotalTime>
  <Words>284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Povrch ČR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a Lída</cp:lastModifiedBy>
  <cp:revision>56</cp:revision>
  <dcterms:created xsi:type="dcterms:W3CDTF">2010-10-19T08:27:42Z</dcterms:created>
  <dcterms:modified xsi:type="dcterms:W3CDTF">2012-07-09T11:48:14Z</dcterms:modified>
</cp:coreProperties>
</file>