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14" r:id="rId1"/>
  </p:sldMasterIdLst>
  <p:notesMasterIdLst>
    <p:notesMasterId r:id="rId9"/>
  </p:notesMasterIdLst>
  <p:sldIdLst>
    <p:sldId id="257" r:id="rId2"/>
    <p:sldId id="263" r:id="rId3"/>
    <p:sldId id="264" r:id="rId4"/>
    <p:sldId id="265" r:id="rId5"/>
    <p:sldId id="266" r:id="rId6"/>
    <p:sldId id="267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0" d="100"/>
          <a:sy n="80" d="100"/>
        </p:scale>
        <p:origin x="-864" y="-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4998DB4-3FCC-48DE-835B-5C398217FDA9}" type="datetimeFigureOut">
              <a:rPr lang="cs-CZ"/>
              <a:pPr>
                <a:defRPr/>
              </a:pPr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C9368D7-D1EF-4112-8AC4-B901D54AF0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31564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CB902F55-2CE4-4234-B306-5C3A93F26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pPr>
              <a:defRPr/>
            </a:pPr>
            <a:fld id="{DECD3B50-1A9C-4100-9C56-32DF3CCC3E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6AECA596-335C-4A5D-9271-696DCCA64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67EA2D-123E-4030-AD92-F6A39DE1AD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A0338982-686C-455F-983D-56B05020DC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pPr>
              <a:defRPr/>
            </a:pPr>
            <a:fld id="{7B071C77-59B7-4737-97BC-23CE9A12CF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AC07923-7FB0-4EEF-BCC7-C15DBDDEBA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4A31527-9C50-4C12-B70A-EDD3A35A1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pPr>
              <a:defRPr/>
            </a:pPr>
            <a:fld id="{DC29A039-66AD-44C0-96FC-DD952F3DF6D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568A5F0-CC0F-47EC-B2B1-1A30AE7CE4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pPr>
              <a:defRPr/>
            </a:pPr>
            <a:fld id="{BB585F8C-6ECD-47E0-960A-6E6EBD72D8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ABD5F924-F76B-4969-BA1B-7BBE703EF2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15" r:id="rId1"/>
    <p:sldLayoutId id="2147484016" r:id="rId2"/>
    <p:sldLayoutId id="2147484017" r:id="rId3"/>
    <p:sldLayoutId id="2147484018" r:id="rId4"/>
    <p:sldLayoutId id="2147484019" r:id="rId5"/>
    <p:sldLayoutId id="2147484020" r:id="rId6"/>
    <p:sldLayoutId id="2147484021" r:id="rId7"/>
    <p:sldLayoutId id="2147484022" r:id="rId8"/>
    <p:sldLayoutId id="2147484023" r:id="rId9"/>
    <p:sldLayoutId id="2147484024" r:id="rId10"/>
    <p:sldLayoutId id="214748402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iki.rvp.cz/@api/deki/files/18563/=Obrysov%c3%83%c2%a1_mapa_%c3%84%c2%8cR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2071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0430636"/>
              </p:ext>
            </p:extLst>
          </p:nvPr>
        </p:nvGraphicFramePr>
        <p:xfrm>
          <a:off x="1665288" y="2414588"/>
          <a:ext cx="5813425" cy="282596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Petra Hejlová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VY_32_Inovace_3419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Nerostné bohatství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ČR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Průmysl ČR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44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stručný přehled nerostných surovin, které se těží v ČR, jejich lokalitu na mapě a využití.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poznává významné průmyslové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 těžební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lokality  naší vlasti.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smtClean="0">
                <a:ea typeface="Verdana" pitchFamily="34" charset="0"/>
                <a:cs typeface="Verdana" pitchFamily="34" charset="0"/>
              </a:rPr>
              <a:t>Nerostné bohatství </a:t>
            </a:r>
            <a:r>
              <a:rPr lang="cs-CZ" sz="4000" b="1" dirty="0" smtClean="0">
                <a:ea typeface="Verdana" pitchFamily="34" charset="0"/>
                <a:cs typeface="Verdana" pitchFamily="34" charset="0"/>
              </a:rPr>
              <a:t>ČR</a:t>
            </a:r>
            <a:endParaRPr lang="cs-CZ" sz="4000" b="1" dirty="0"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925425"/>
            <a:ext cx="84587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 České republice jsou naleziště nerostných surovin. 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43608" y="2924944"/>
            <a:ext cx="1441229" cy="914400"/>
          </a:xfrm>
          <a:prstGeom prst="rect">
            <a:avLst/>
          </a:prstGeom>
          <a:solidFill>
            <a:schemeClr val="bg2">
              <a:lumMod val="1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Černé uhlí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3904819" y="3200289"/>
            <a:ext cx="1440160" cy="91440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Hnědé uhlí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6588224" y="3140968"/>
            <a:ext cx="1440160" cy="9144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Vápenec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942290" y="4699992"/>
            <a:ext cx="144016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Kaolín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3779912" y="4555773"/>
            <a:ext cx="1440160" cy="9144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Sklářské písky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54412" y="4716681"/>
            <a:ext cx="1418456" cy="9144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Stavební kámen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1868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19" y="764704"/>
            <a:ext cx="8892480" cy="5578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1560" y="1700808"/>
            <a:ext cx="1440160" cy="57492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Sokolovský revír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095089" y="1163216"/>
            <a:ext cx="1407115" cy="68160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Mostecký revír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884368" y="3861048"/>
            <a:ext cx="914400" cy="72008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Černé uhlí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36655" y="2275728"/>
            <a:ext cx="936104" cy="4571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Kaolín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860032" y="5112992"/>
            <a:ext cx="86195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Kaolín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852622" y="3359648"/>
            <a:ext cx="938242" cy="501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Kaolín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790864" y="2732927"/>
            <a:ext cx="1080120" cy="50121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Vápenec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790891" y="4330520"/>
            <a:ext cx="1080120" cy="50121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Vápenec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1992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Využití nerostných surovin</a:t>
            </a:r>
            <a:endParaRPr lang="cs-CZ" sz="4000" b="1" dirty="0"/>
          </a:p>
        </p:txBody>
      </p:sp>
      <p:sp>
        <p:nvSpPr>
          <p:cNvPr id="3" name="Obdélník 2"/>
          <p:cNvSpPr/>
          <p:nvPr/>
        </p:nvSpPr>
        <p:spPr>
          <a:xfrm>
            <a:off x="683568" y="1628800"/>
            <a:ext cx="2304256" cy="1368152"/>
          </a:xfrm>
          <a:prstGeom prst="rect">
            <a:avLst/>
          </a:prstGeom>
          <a:solidFill>
            <a:schemeClr val="bg2">
              <a:lumMod val="10000"/>
            </a:schemeClr>
          </a:solidFill>
          <a:effectLst>
            <a:glow rad="228600">
              <a:schemeClr val="accent4">
                <a:satMod val="175000"/>
                <a:alpha val="40000"/>
              </a:schemeClr>
            </a:glow>
            <a:softEdge rad="63500"/>
          </a:effectLst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Černé uhlí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19872" y="1660658"/>
            <a:ext cx="43973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Výroba koksu pro hutě.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419872" y="2313266"/>
            <a:ext cx="15274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Topení.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684416" y="3973314"/>
            <a:ext cx="2303408" cy="1418456"/>
          </a:xfrm>
          <a:prstGeom prst="rect">
            <a:avLst/>
          </a:prstGeom>
          <a:solidFill>
            <a:schemeClr val="accent6">
              <a:lumMod val="75000"/>
            </a:schemeClr>
          </a:solidFill>
          <a:effectLst>
            <a:glow rad="228600">
              <a:schemeClr val="accent4">
                <a:satMod val="175000"/>
                <a:alpha val="40000"/>
              </a:schemeClr>
            </a:glow>
            <a:softEdge rad="12700"/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 prst="relaxedInset"/>
            </a:sp3d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/>
              </a:rPr>
              <a:t>Hnědé uhlí</a:t>
            </a:r>
            <a:endParaRPr lang="cs-CZ" sz="2400" b="1" dirty="0">
              <a:solidFill>
                <a:schemeClr val="bg1"/>
              </a:solidFill>
              <a:effectLst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19871" y="3933056"/>
            <a:ext cx="489654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Spalování v tepelných elektrárnách.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19872" y="5085184"/>
            <a:ext cx="15274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Topení.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79873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 animBg="1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35547" y="836712"/>
            <a:ext cx="2448272" cy="1527455"/>
          </a:xfrm>
          <a:prstGeom prst="rect">
            <a:avLst/>
          </a:prstGeom>
          <a:ln>
            <a:noFill/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225425" dist="50800" dir="5220000" algn="ctr">
              <a:srgbClr val="000000">
                <a:alpha val="33000"/>
              </a:srgbClr>
            </a:outerShdw>
            <a:softEdge rad="63500"/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 prst="convex"/>
            </a:sp3d>
          </a:bodyPr>
          <a:lstStyle/>
          <a:p>
            <a:pPr algn="ctr"/>
            <a:r>
              <a:rPr lang="cs-CZ" sz="2400" b="1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reflection blurRad="6350" stA="55000" endA="300" endPos="45500" dir="5400000" sy="-100000" algn="bl" rotWithShape="0"/>
                </a:effectLst>
              </a:rPr>
              <a:t>Kaolín</a:t>
            </a:r>
            <a:endParaRPr lang="cs-CZ" sz="2400" b="1" dirty="0"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47110" y="3665916"/>
            <a:ext cx="2448271" cy="156328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effectLst>
            <a:glow rad="228600">
              <a:schemeClr val="accent2">
                <a:satMod val="175000"/>
                <a:alpha val="40000"/>
              </a:schemeClr>
            </a:glow>
            <a:softEdge rad="12700"/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38100" h="38100" prst="convex"/>
            </a:sp3d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reflection blurRad="6350" stA="55000" endA="300" endPos="45500" dir="5400000" sy="-100000" algn="bl" rotWithShape="0"/>
                </a:effectLst>
              </a:rPr>
              <a:t>Vápenec</a:t>
            </a:r>
            <a:endParaRPr lang="cs-CZ" sz="2000" b="1" dirty="0">
              <a:solidFill>
                <a:schemeClr val="tx1"/>
              </a:solidFill>
              <a:effectLst>
                <a:glow rad="228600">
                  <a:schemeClr val="accent2">
                    <a:satMod val="175000"/>
                    <a:alpha val="40000"/>
                  </a:schemeClr>
                </a:glo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9625" y="794507"/>
            <a:ext cx="40324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Základní surovina pro výrobu porcelánu.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39952" y="3554311"/>
            <a:ext cx="32403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Zpracování ve vápenkách a cementárnách.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96901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054186"/>
            <a:ext cx="2520280" cy="1438709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  <a:softEdge rad="12700"/>
          </a:effectLst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Stavební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kámen</a:t>
            </a:r>
            <a:endParaRPr lang="cs-CZ" b="1" dirty="0">
              <a:solidFill>
                <a:schemeClr val="tx1"/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3789040"/>
            <a:ext cx="2520280" cy="151216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effectLst>
            <a:glow rad="228600">
              <a:schemeClr val="accent1">
                <a:satMod val="175000"/>
                <a:alpha val="40000"/>
              </a:schemeClr>
            </a:glow>
            <a:softEdge rad="12700"/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Sklářské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písky</a:t>
            </a:r>
            <a:endParaRPr lang="cs-CZ" b="1" dirty="0">
              <a:solidFill>
                <a:schemeClr val="tx1"/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5936" y="3789040"/>
            <a:ext cx="37444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Využití ve sklárnách (výroba skla).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1960" y="1054187"/>
            <a:ext cx="28083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Využití ve stavebnictví.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31175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000" b="1" dirty="0" smtClean="0"/>
              <a:t>Zdroje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683568" y="2204864"/>
            <a:ext cx="7745505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cs-CZ" dirty="0"/>
              <a:t>Petr </a:t>
            </a:r>
            <a:r>
              <a:rPr lang="cs-CZ" dirty="0" err="1" smtClean="0"/>
              <a:t>Graclík</a:t>
            </a:r>
            <a:r>
              <a:rPr lang="cs-CZ" dirty="0"/>
              <a:t>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://wiki.rvp.cz/@api/deki/files/18563/=Obrysov%25c3%2583%25c2%25a1_mapa_%</a:t>
            </a:r>
            <a:r>
              <a:rPr lang="cs-CZ" dirty="0" smtClean="0">
                <a:hlinkClick r:id="rId2"/>
              </a:rPr>
              <a:t>25c3%2584%25c2%258cR.jpg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324</TotalTime>
  <Words>162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Prezentace aplikace PowerPoint</vt:lpstr>
      <vt:lpstr>Nerostné bohatství ČR</vt:lpstr>
      <vt:lpstr>Prezentace aplikace PowerPoint</vt:lpstr>
      <vt:lpstr>Využití nerostných surovin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install</cp:lastModifiedBy>
  <cp:revision>47</cp:revision>
  <dcterms:created xsi:type="dcterms:W3CDTF">2010-10-19T08:27:42Z</dcterms:created>
  <dcterms:modified xsi:type="dcterms:W3CDTF">2012-04-10T11:17:49Z</dcterms:modified>
</cp:coreProperties>
</file>