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9"/>
  </p:notesMasterIdLst>
  <p:sldIdLst>
    <p:sldId id="257" r:id="rId2"/>
    <p:sldId id="263" r:id="rId3"/>
    <p:sldId id="264" r:id="rId4"/>
    <p:sldId id="265" r:id="rId5"/>
    <p:sldId id="270" r:id="rId6"/>
    <p:sldId id="27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adish.jpg" TargetMode="External"/><Relationship Id="rId13" Type="http://schemas.openxmlformats.org/officeDocument/2006/relationships/hyperlink" Target="http://commons.wikimedia.org/wiki/File:ARS_cucumber.jpg?uselang=cs" TargetMode="External"/><Relationship Id="rId18" Type="http://schemas.openxmlformats.org/officeDocument/2006/relationships/hyperlink" Target="http://commons.wikimedia.org/wiki/File:Zwiebel_2008-3-3-.JPG?uselang=cs" TargetMode="External"/><Relationship Id="rId3" Type="http://schemas.openxmlformats.org/officeDocument/2006/relationships/hyperlink" Target="http://cs.wikipedia.org/wiki/Soubor:Brassica_oleracea_var._sabauda_JdP.jpg" TargetMode="External"/><Relationship Id="rId21" Type="http://schemas.openxmlformats.org/officeDocument/2006/relationships/hyperlink" Target="http://commons.wikimedia.org/wiki/File:Chives.jpeg" TargetMode="External"/><Relationship Id="rId7" Type="http://schemas.openxmlformats.org/officeDocument/2006/relationships/hyperlink" Target="http://commons.wikimedia.org/wiki/File:Knolselderij_plant_(Apium_graveolens_var._rapaceum)_'Dolvi'.jpg?uselang=cs" TargetMode="External"/><Relationship Id="rId12" Type="http://schemas.openxmlformats.org/officeDocument/2006/relationships/hyperlink" Target="http://cs.wikipedia.org/wiki/Soubor:Starr_070112-3391_Petroselinum_crispum.jpg" TargetMode="External"/><Relationship Id="rId17" Type="http://schemas.openxmlformats.org/officeDocument/2006/relationships/hyperlink" Target="http://commons.wikimedia.org/wiki/User:Hedwig_Storch" TargetMode="External"/><Relationship Id="rId2" Type="http://schemas.openxmlformats.org/officeDocument/2006/relationships/hyperlink" Target="http://cs.wikipedia.org/wiki/Soubor:Cabbage.jpg" TargetMode="External"/><Relationship Id="rId16" Type="http://schemas.openxmlformats.org/officeDocument/2006/relationships/hyperlink" Target="http://commons.wikimedia.org/wiki/File:Capsicum_annuum_fruits_IMGP0049.jpg?uselang=cs" TargetMode="External"/><Relationship Id="rId20" Type="http://schemas.openxmlformats.org/officeDocument/2006/relationships/hyperlink" Target="http://cs.wikipedia.org/wiki/Soubor:Cesnekovy_co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arrots.JPG?uselang=cs" TargetMode="External"/><Relationship Id="rId11" Type="http://schemas.openxmlformats.org/officeDocument/2006/relationships/hyperlink" Target="http://www.hear.org/starr/" TargetMode="External"/><Relationship Id="rId5" Type="http://schemas.openxmlformats.org/officeDocument/2006/relationships/hyperlink" Target="http://cs.wikipedia.org/wiki/Soubor:Koolrabi_(Brassica_oleracea_convar._acephala_alef._var._gongylodes).jpg" TargetMode="External"/><Relationship Id="rId15" Type="http://schemas.openxmlformats.org/officeDocument/2006/relationships/hyperlink" Target="http://commons.wikimedia.org/wiki/User:Nikodem_Nijaki" TargetMode="External"/><Relationship Id="rId10" Type="http://schemas.openxmlformats.org/officeDocument/2006/relationships/hyperlink" Target="http://cs.wikipedia.org/wiki/Soubor:Wurzelpetersilie_Wurzel.jpg" TargetMode="External"/><Relationship Id="rId19" Type="http://schemas.openxmlformats.org/officeDocument/2006/relationships/hyperlink" Target="http://commons.wikimedia.org/wiki/User:Jedudedek" TargetMode="External"/><Relationship Id="rId4" Type="http://schemas.openxmlformats.org/officeDocument/2006/relationships/hyperlink" Target="http://commons.wikimedia.org/wiki/File:Broccolo_torbole_1.jpg?uselang=cs" TargetMode="External"/><Relationship Id="rId9" Type="http://schemas.openxmlformats.org/officeDocument/2006/relationships/hyperlink" Target="http://commons.wikimedia.org/wiki/User:MarkusHagenlocher" TargetMode="External"/><Relationship Id="rId14" Type="http://schemas.openxmlformats.org/officeDocument/2006/relationships/hyperlink" Target="http://cs.wikipedia.org/wiki/Soubor:Fruit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1582923"/>
              </p:ext>
            </p:extLst>
          </p:nvPr>
        </p:nvGraphicFramePr>
        <p:xfrm>
          <a:off x="1665288" y="2414588"/>
          <a:ext cx="5813425" cy="2825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VY_32_Inovace_3354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Zelenina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Živá příroda - rostliny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obrázky známých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druhů zeleniny.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je pojmenovává a následně kontroluje své odpovědi.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roztřídí některé přírodniny podle nápadných určujících znaků.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107" y="116632"/>
            <a:ext cx="8229600" cy="1196752"/>
          </a:xfrm>
        </p:spPr>
        <p:txBody>
          <a:bodyPr/>
          <a:lstStyle/>
          <a:p>
            <a:r>
              <a:rPr lang="cs-CZ" dirty="0" smtClean="0"/>
              <a:t>Poznáš naší zeleninu?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06202"/>
            <a:ext cx="3108910" cy="2215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06202"/>
            <a:ext cx="2955881" cy="2206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905433"/>
            <a:ext cx="3083960" cy="2312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240" y="3968172"/>
            <a:ext cx="2470064" cy="2382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 7"/>
          <p:cNvSpPr/>
          <p:nvPr/>
        </p:nvSpPr>
        <p:spPr>
          <a:xfrm>
            <a:off x="2722122" y="1340768"/>
            <a:ext cx="1296144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zelí</a:t>
            </a:r>
          </a:p>
        </p:txBody>
      </p:sp>
      <p:sp>
        <p:nvSpPr>
          <p:cNvPr id="11" name="Ovál 10"/>
          <p:cNvSpPr/>
          <p:nvPr/>
        </p:nvSpPr>
        <p:spPr>
          <a:xfrm>
            <a:off x="2627784" y="4072904"/>
            <a:ext cx="1656184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květák</a:t>
            </a:r>
          </a:p>
        </p:txBody>
      </p:sp>
      <p:sp>
        <p:nvSpPr>
          <p:cNvPr id="12" name="Ovál 11"/>
          <p:cNvSpPr/>
          <p:nvPr/>
        </p:nvSpPr>
        <p:spPr>
          <a:xfrm>
            <a:off x="7022243" y="1606202"/>
            <a:ext cx="1980285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kapusta</a:t>
            </a:r>
          </a:p>
        </p:txBody>
      </p:sp>
      <p:sp>
        <p:nvSpPr>
          <p:cNvPr id="13" name="Ovál 12"/>
          <p:cNvSpPr/>
          <p:nvPr/>
        </p:nvSpPr>
        <p:spPr>
          <a:xfrm>
            <a:off x="6588224" y="3979912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kedluben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9"/>
            <a:ext cx="3305944" cy="2202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76263"/>
            <a:ext cx="35909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497" y="3645023"/>
            <a:ext cx="2408921" cy="2076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 7"/>
          <p:cNvSpPr/>
          <p:nvPr/>
        </p:nvSpPr>
        <p:spPr>
          <a:xfrm>
            <a:off x="4041834" y="5388341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celer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2596805" y="2635975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mrkev</a:t>
            </a:r>
            <a:endParaRPr lang="cs-CZ" sz="2400" b="1" dirty="0"/>
          </a:p>
        </p:txBody>
      </p:sp>
      <p:sp>
        <p:nvSpPr>
          <p:cNvPr id="10" name="Ovál 9"/>
          <p:cNvSpPr/>
          <p:nvPr/>
        </p:nvSpPr>
        <p:spPr>
          <a:xfrm>
            <a:off x="142581" y="5208593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/>
              <a:t>ředkvička</a:t>
            </a:r>
          </a:p>
        </p:txBody>
      </p:sp>
    </p:spTree>
    <p:extLst>
      <p:ext uri="{BB962C8B-B14F-4D97-AF65-F5344CB8AC3E}">
        <p14:creationId xmlns:p14="http://schemas.microsoft.com/office/powerpoint/2010/main" val="319458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99" y="548680"/>
            <a:ext cx="3453863" cy="2150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122" y="3212976"/>
            <a:ext cx="3469741" cy="2602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453" y="547758"/>
            <a:ext cx="3620700" cy="5197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6516216" y="618105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okurka</a:t>
            </a:r>
            <a:endParaRPr lang="cs-CZ" sz="2400" b="1" dirty="0"/>
          </a:p>
        </p:txBody>
      </p:sp>
      <p:sp>
        <p:nvSpPr>
          <p:cNvPr id="11" name="Ovál 10"/>
          <p:cNvSpPr/>
          <p:nvPr/>
        </p:nvSpPr>
        <p:spPr>
          <a:xfrm>
            <a:off x="2738112" y="4895990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petržel kudrnka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2503830" y="2241510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petržel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1913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45" y="860054"/>
            <a:ext cx="3302633" cy="3073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332" y="2636913"/>
            <a:ext cx="4458082" cy="3464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3131840" y="920900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rajče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2411760" y="4916016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paprika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92740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05" y="504481"/>
            <a:ext cx="3128992" cy="3270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4481"/>
            <a:ext cx="3962255" cy="297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476" y="3933372"/>
            <a:ext cx="3636404" cy="241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6903984" y="2860804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česnek</a:t>
            </a:r>
            <a:endParaRPr lang="cs-CZ" sz="2400" b="1" dirty="0"/>
          </a:p>
        </p:txBody>
      </p:sp>
      <p:sp>
        <p:nvSpPr>
          <p:cNvPr id="11" name="Ovál 10"/>
          <p:cNvSpPr/>
          <p:nvPr/>
        </p:nvSpPr>
        <p:spPr>
          <a:xfrm>
            <a:off x="5744526" y="5373216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pórek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2303786" y="3018972"/>
            <a:ext cx="226322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cibule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12253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32859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cs.wikipedia.org/wiki/Soubor:Cabbage.jpg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3"/>
              </a:rPr>
              <a:t>http://cs.wikipedia.org/wiki/Soubor:Brassica_oleracea_var._</a:t>
            </a:r>
            <a:r>
              <a:rPr lang="cs-CZ" sz="1200" dirty="0" smtClean="0">
                <a:hlinkClick r:id="rId3"/>
              </a:rPr>
              <a:t>sabauda_JdP.jpg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commons.wikimedia.org/wiki/File:Broccolo_torbole_1.jpg?uselang=cs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 err="1" smtClean="0"/>
              <a:t>Rasbak</a:t>
            </a:r>
            <a:endParaRPr lang="cs-CZ" sz="1200" dirty="0" smtClean="0"/>
          </a:p>
          <a:p>
            <a:pPr>
              <a:defRPr/>
            </a:pP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://cs.wikipedia.org/wiki/Soubor:Koolrabi_%28Brassica_oleracea_convar._acephala_alef._var._</a:t>
            </a:r>
            <a:r>
              <a:rPr lang="cs-CZ" sz="1200" dirty="0" smtClean="0">
                <a:hlinkClick r:id="rId5"/>
              </a:rPr>
              <a:t>gongylodes%29.jpg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commons.wikimedia.org/wiki/File:Carrots.JPG?uselang=cs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 smtClean="0"/>
              <a:t>(</a:t>
            </a:r>
            <a:r>
              <a:rPr lang="cs-CZ" sz="1200" dirty="0" err="1" smtClean="0"/>
              <a:t>nl:Knolselderij</a:t>
            </a:r>
            <a:r>
              <a:rPr lang="cs-CZ" sz="1200" dirty="0" smtClean="0"/>
              <a:t> </a:t>
            </a:r>
            <a:r>
              <a:rPr lang="cs-CZ" sz="1200" dirty="0"/>
              <a:t>plant) </a:t>
            </a:r>
            <a:r>
              <a:rPr lang="cs-CZ" sz="1200" dirty="0" err="1"/>
              <a:t>Apium</a:t>
            </a:r>
            <a:r>
              <a:rPr lang="cs-CZ" sz="1200" dirty="0"/>
              <a:t> </a:t>
            </a:r>
            <a:r>
              <a:rPr lang="cs-CZ" sz="1200" dirty="0" err="1"/>
              <a:t>graveolens</a:t>
            </a:r>
            <a:r>
              <a:rPr lang="cs-CZ" sz="1200" dirty="0"/>
              <a:t> var. </a:t>
            </a:r>
            <a:r>
              <a:rPr lang="cs-CZ" sz="1200" dirty="0" err="1"/>
              <a:t>rapaceum</a:t>
            </a:r>
            <a:r>
              <a:rPr lang="cs-CZ" sz="1200" dirty="0"/>
              <a:t> '</a:t>
            </a:r>
            <a:r>
              <a:rPr lang="cs-CZ" sz="1200" dirty="0" err="1"/>
              <a:t>Dolvi</a:t>
            </a:r>
            <a:r>
              <a:rPr lang="cs-CZ" sz="1200" dirty="0"/>
              <a:t>' ;</a:t>
            </a:r>
          </a:p>
          <a:p>
            <a:pPr>
              <a:defRPr/>
            </a:pPr>
            <a:r>
              <a:rPr lang="cs-CZ" sz="1200" dirty="0">
                <a:hlinkClick r:id="rId7"/>
              </a:rPr>
              <a:t>http://commons.wikimedia.org/wiki/File:Knolselderij_plant_%28Apium_graveolens_var._rapaceum%29_%</a:t>
            </a:r>
            <a:r>
              <a:rPr lang="cs-CZ" sz="1200" dirty="0" smtClean="0">
                <a:hlinkClick r:id="rId7"/>
              </a:rPr>
              <a:t>27Dolvi%27.jpg?uselang=cs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cs.wikipedia.org/wiki/Soubor:Radish.jpg</a:t>
            </a:r>
            <a:endParaRPr lang="cs-CZ" sz="1200" dirty="0" smtClean="0"/>
          </a:p>
          <a:p>
            <a:pPr>
              <a:defRPr/>
            </a:pPr>
            <a:r>
              <a:rPr lang="cs-CZ" sz="1200" dirty="0" err="1" smtClean="0">
                <a:hlinkClick r:id="rId9" tooltip="User:MarkusHagenlocher"/>
              </a:rPr>
              <a:t>User:MarkusHagenlocher</a:t>
            </a:r>
            <a:r>
              <a:rPr lang="cs-CZ" sz="1200" dirty="0" smtClean="0"/>
              <a:t>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cs.wikipedia.org/wiki/Soubor:Wurzelpetersilie_Wurzel.jpg</a:t>
            </a:r>
            <a:endParaRPr lang="cs-CZ" sz="1200" dirty="0" smtClean="0"/>
          </a:p>
          <a:p>
            <a:pPr>
              <a:defRPr/>
            </a:pPr>
            <a:r>
              <a:rPr lang="cs-CZ" sz="1200" dirty="0" err="1">
                <a:hlinkClick r:id="rId11"/>
              </a:rPr>
              <a:t>Forest</a:t>
            </a:r>
            <a:r>
              <a:rPr lang="cs-CZ" sz="1200" dirty="0">
                <a:hlinkClick r:id="rId11"/>
              </a:rPr>
              <a:t> &amp; Kim </a:t>
            </a:r>
            <a:r>
              <a:rPr lang="cs-CZ" sz="1200" dirty="0" err="1">
                <a:hlinkClick r:id="rId11"/>
              </a:rPr>
              <a:t>Starr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cs.wikipedia.org/wiki/Soubor:Starr_070112-3391_Petroselinum_crispum.jpg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commons.wikimedia.org/wiki/File:ARS_cucumber.jpg?uselang=cs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 err="1" smtClean="0"/>
              <a:t>tooony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14"/>
              </a:rPr>
              <a:t>http</a:t>
            </a:r>
            <a:r>
              <a:rPr lang="cs-CZ" sz="1200" dirty="0">
                <a:hlinkClick r:id="rId14"/>
              </a:rPr>
              <a:t>://</a:t>
            </a:r>
            <a:r>
              <a:rPr lang="cs-CZ" sz="1200" dirty="0" smtClean="0">
                <a:hlinkClick r:id="rId14"/>
              </a:rPr>
              <a:t>cs.wikipedia.org/wiki/Soubor:Fruit3.JPG</a:t>
            </a:r>
            <a:endParaRPr lang="cs-CZ" sz="1200" dirty="0" smtClean="0"/>
          </a:p>
          <a:p>
            <a:pPr>
              <a:defRPr/>
            </a:pPr>
            <a:r>
              <a:rPr lang="cs-CZ" sz="1200" dirty="0" err="1">
                <a:hlinkClick r:id="rId15" tooltip="User:Nikodem Nijaki"/>
              </a:rPr>
              <a:t>Nikodem</a:t>
            </a:r>
            <a:r>
              <a:rPr lang="cs-CZ" sz="1200" dirty="0">
                <a:hlinkClick r:id="rId15" tooltip="User:Nikodem Nijaki"/>
              </a:rPr>
              <a:t> </a:t>
            </a:r>
            <a:r>
              <a:rPr lang="cs-CZ" sz="1200" dirty="0" err="1">
                <a:hlinkClick r:id="rId15" tooltip="User:Nikodem Nijaki"/>
              </a:rPr>
              <a:t>Nijaki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commons.wikimedia.org/wiki/File:Capsicum_annuum_fruits_IMGP0049.jpg?uselang=cs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17" tooltip="User:Hedwig Storch"/>
              </a:rPr>
              <a:t>Hedwig </a:t>
            </a:r>
            <a:r>
              <a:rPr lang="cs-CZ" sz="1200" dirty="0" err="1">
                <a:hlinkClick r:id="rId17" tooltip="User:Hedwig Storch"/>
              </a:rPr>
              <a:t>Storch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18"/>
              </a:rPr>
              <a:t>http://commons.wikimedia.org/wiki/File:Zwiebel_2008-3-3-.</a:t>
            </a:r>
            <a:r>
              <a:rPr lang="cs-CZ" sz="1200" dirty="0" smtClean="0">
                <a:hlinkClick r:id="rId18"/>
              </a:rPr>
              <a:t>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19" tooltip="User:Jedudedek"/>
              </a:rPr>
              <a:t>Matěj </a:t>
            </a:r>
            <a:r>
              <a:rPr lang="cs-CZ" sz="1200" dirty="0" err="1">
                <a:hlinkClick r:id="rId19" tooltip="User:Jedudedek"/>
              </a:rPr>
              <a:t>Baťha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cs.wikipedia.org/wiki/Soubor:Cesnekovy_cop.jpg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21"/>
              </a:rPr>
              <a:t>http://</a:t>
            </a:r>
            <a:r>
              <a:rPr lang="cs-CZ" sz="1200" dirty="0" smtClean="0">
                <a:hlinkClick r:id="rId21"/>
              </a:rPr>
              <a:t>commons.wikimedia.org/wiki/File:Chives.jpeg</a:t>
            </a:r>
            <a:endParaRPr lang="cs-CZ" sz="1200" dirty="0" smtClean="0"/>
          </a:p>
          <a:p>
            <a:pPr marL="0" indent="0">
              <a:buNone/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 smtClean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380</TotalTime>
  <Words>120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Poznáš naší zeleninu?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57</cp:revision>
  <dcterms:created xsi:type="dcterms:W3CDTF">2010-10-19T08:27:42Z</dcterms:created>
  <dcterms:modified xsi:type="dcterms:W3CDTF">2012-04-10T14:39:40Z</dcterms:modified>
</cp:coreProperties>
</file>