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User:ToAr" TargetMode="External"/><Relationship Id="rId13" Type="http://schemas.openxmlformats.org/officeDocument/2006/relationships/hyperlink" Target="http://foto.andreas-trepte.de/" TargetMode="External"/><Relationship Id="rId3" Type="http://schemas.openxmlformats.org/officeDocument/2006/relationships/hyperlink" Target="http://cs.wikipedia.org/wiki/Soubor:Wheat_field.jpg" TargetMode="External"/><Relationship Id="rId7" Type="http://schemas.openxmlformats.org/officeDocument/2006/relationships/hyperlink" Target="http://commons.wikimedia.org/wiki/File:Secale-cereale.JPG" TargetMode="External"/><Relationship Id="rId12" Type="http://schemas.openxmlformats.org/officeDocument/2006/relationships/hyperlink" Target="http://commons.wikimedia.org/wiki/File:Avena_sativa_001.JPG" TargetMode="External"/><Relationship Id="rId2" Type="http://schemas.openxmlformats.org/officeDocument/2006/relationships/hyperlink" Target="http://en.wikipedia.org/wiki/User:Tarquin" TargetMode="External"/><Relationship Id="rId16" Type="http://schemas.openxmlformats.org/officeDocument/2006/relationships/hyperlink" Target="http://commons.wikimedia.org/wiki/File:Zea_mays_005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ecale_cereale.jpg" TargetMode="External"/><Relationship Id="rId11" Type="http://schemas.openxmlformats.org/officeDocument/2006/relationships/hyperlink" Target="http://commons.wikimedia.org/wiki/File:Barley_07.jpg?uselang=cs" TargetMode="External"/><Relationship Id="rId5" Type="http://schemas.openxmlformats.org/officeDocument/2006/relationships/hyperlink" Target="http://commons.wikimedia.org/w/index.php?title=Letrek&amp;action=edit&amp;redlink=1" TargetMode="External"/><Relationship Id="rId15" Type="http://schemas.openxmlformats.org/officeDocument/2006/relationships/hyperlink" Target="http://commons.wikimedia.org/wiki/File:Zea_mays_001.JPG?uselang=cs" TargetMode="External"/><Relationship Id="rId10" Type="http://schemas.openxmlformats.org/officeDocument/2006/relationships/hyperlink" Target="http://commons.wikimedia.org/wiki/User:Bjoertvedt" TargetMode="External"/><Relationship Id="rId4" Type="http://schemas.openxmlformats.org/officeDocument/2006/relationships/hyperlink" Target="http://commons.wikimedia.org/wiki/File:Usdaemmer1.jpg?uselang=cs" TargetMode="External"/><Relationship Id="rId9" Type="http://schemas.openxmlformats.org/officeDocument/2006/relationships/hyperlink" Target="http://commons.wikimedia.org/wiki/File:Hordeum.JPG?uselang=cs" TargetMode="External"/><Relationship Id="rId14" Type="http://schemas.openxmlformats.org/officeDocument/2006/relationships/hyperlink" Target="http://cs.wikipedia.org/wiki/Soubor:Avena-sati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3769826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VY_32_Inovace_3355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Obilniny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Rostliny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obrázky známých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druhů obilnin.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je pojmenovává a následně kontroluje své odpovědi.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0" i="0" u="none" strike="noStrike" kern="1200" baseline="0" dirty="0" smtClean="0">
                          <a:solidFill>
                            <a:schemeClr val="tx1"/>
                          </a:solidFill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roztřídí některé přírodniny podle nápadných určujících znaků.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1124744"/>
            <a:ext cx="3263192" cy="4529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18950"/>
            <a:ext cx="2808312" cy="3221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4932040" y="1124744"/>
            <a:ext cx="2366348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Pšenice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4807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4866117" cy="364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08546"/>
            <a:ext cx="2376264" cy="35809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3573804" y="620688"/>
            <a:ext cx="2366348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Žito</a:t>
            </a:r>
          </a:p>
        </p:txBody>
      </p:sp>
    </p:spTree>
    <p:extLst>
      <p:ext uri="{BB962C8B-B14F-4D97-AF65-F5344CB8AC3E}">
        <p14:creationId xmlns:p14="http://schemas.microsoft.com/office/powerpoint/2010/main" val="3419421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908720"/>
            <a:ext cx="3528393" cy="4704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365" y="2996952"/>
            <a:ext cx="3521968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 5"/>
          <p:cNvSpPr/>
          <p:nvPr/>
        </p:nvSpPr>
        <p:spPr>
          <a:xfrm>
            <a:off x="5220072" y="1093495"/>
            <a:ext cx="2366348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Ječmen</a:t>
            </a:r>
          </a:p>
        </p:txBody>
      </p:sp>
    </p:spTree>
    <p:extLst>
      <p:ext uri="{BB962C8B-B14F-4D97-AF65-F5344CB8AC3E}">
        <p14:creationId xmlns:p14="http://schemas.microsoft.com/office/powerpoint/2010/main" val="1806718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690" y="1051584"/>
            <a:ext cx="3451713" cy="4604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260" y="2954616"/>
            <a:ext cx="3545971" cy="2659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220072" y="1051584"/>
            <a:ext cx="2366348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Oves</a:t>
            </a:r>
          </a:p>
        </p:txBody>
      </p:sp>
    </p:spTree>
    <p:extLst>
      <p:ext uri="{BB962C8B-B14F-4D97-AF65-F5344CB8AC3E}">
        <p14:creationId xmlns:p14="http://schemas.microsoft.com/office/powerpoint/2010/main" val="287392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67806" y="1462718"/>
            <a:ext cx="3273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 </a:t>
            </a:r>
            <a:endParaRPr lang="cs-CZ" sz="4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72" y="953278"/>
            <a:ext cx="3697136" cy="4929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595" y="2182689"/>
            <a:ext cx="2773533" cy="3700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140595" y="876881"/>
            <a:ext cx="2520280" cy="914400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/>
              <a:t>Kukuřice</a:t>
            </a:r>
          </a:p>
        </p:txBody>
      </p:sp>
    </p:spTree>
    <p:extLst>
      <p:ext uri="{BB962C8B-B14F-4D97-AF65-F5344CB8AC3E}">
        <p14:creationId xmlns:p14="http://schemas.microsoft.com/office/powerpoint/2010/main" val="3420422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1200" dirty="0" err="1">
                <a:hlinkClick r:id="rId2" tooltip="en:User:Tarquin"/>
              </a:rPr>
              <a:t>Tarquin</a:t>
            </a:r>
            <a:r>
              <a:rPr lang="cs-CZ" sz="1200" dirty="0"/>
              <a:t>.</a:t>
            </a:r>
          </a:p>
          <a:p>
            <a:pPr>
              <a:defRPr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cs.wikipedia.org/wiki/Soubor:Wheat_field.jpg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commons.wikimedia.org/wiki/File:Usdaemmer1.jpg?uselang=cs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 err="1">
                <a:hlinkClick r:id="rId5" tooltip="Letrek (page does not exist)"/>
              </a:rPr>
              <a:t>Letrek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commons.wikimedia.org/wiki/File:Secale_cereale.jpg</a:t>
            </a:r>
            <a:endParaRPr lang="cs-CZ" sz="1200" dirty="0" smtClean="0"/>
          </a:p>
          <a:p>
            <a:pPr>
              <a:defRPr/>
            </a:pPr>
            <a:r>
              <a:rPr lang="cs-CZ" sz="1200" dirty="0"/>
              <a:t>Sten </a:t>
            </a:r>
            <a:r>
              <a:rPr lang="cs-CZ" sz="1200" dirty="0" err="1"/>
              <a:t>at</a:t>
            </a:r>
            <a:r>
              <a:rPr lang="cs-CZ" sz="1200" dirty="0"/>
              <a:t> </a:t>
            </a:r>
            <a:r>
              <a:rPr lang="cs-CZ" sz="1200" dirty="0" err="1" smtClean="0"/>
              <a:t>da.wikipedia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commons.wikimedia.org/wiki/File:Secale-cereale.JPG</a:t>
            </a:r>
            <a:endParaRPr lang="cs-CZ" sz="1200" dirty="0" smtClean="0"/>
          </a:p>
          <a:p>
            <a:pPr>
              <a:defRPr/>
            </a:pPr>
            <a:r>
              <a:rPr lang="cs-CZ" sz="1200" dirty="0" err="1">
                <a:hlinkClick r:id="rId8" tooltip="User:ToAr"/>
              </a:rPr>
              <a:t>ToAr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commons.wikimedia.org/wiki/File:Hordeum.JPG?uselang=cs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 err="1" smtClean="0">
                <a:hlinkClick r:id="rId10" tooltip="User:Bjoertvedt"/>
              </a:rPr>
              <a:t>Bjoertvedt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commons.wikimedia.org/wiki/File:Barley_07.jpg?uselang=cs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/>
              <a:t>H. </a:t>
            </a:r>
            <a:r>
              <a:rPr lang="cs-CZ" sz="1200" dirty="0" err="1"/>
              <a:t>Zell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commons.wikimedia.org/wiki/File:Avena_sativa_001.JPG</a:t>
            </a:r>
            <a:endParaRPr lang="cs-CZ" sz="1200" dirty="0" smtClean="0"/>
          </a:p>
          <a:p>
            <a:pPr>
              <a:defRPr/>
            </a:pPr>
            <a:r>
              <a:rPr lang="cs-CZ" sz="1200" dirty="0">
                <a:hlinkClick r:id="rId13"/>
              </a:rPr>
              <a:t>Andreas </a:t>
            </a:r>
            <a:r>
              <a:rPr lang="cs-CZ" sz="1200" dirty="0" err="1">
                <a:hlinkClick r:id="rId13"/>
              </a:rPr>
              <a:t>Trepte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cs.wikipedia.org/wiki/Soubor:Avena-sativa.jpg</a:t>
            </a:r>
            <a:endParaRPr lang="cs-CZ" sz="1200" dirty="0" smtClean="0"/>
          </a:p>
          <a:p>
            <a:pPr>
              <a:defRPr/>
            </a:pPr>
            <a:r>
              <a:rPr lang="cs-CZ" sz="1200" dirty="0"/>
              <a:t>H. </a:t>
            </a:r>
            <a:r>
              <a:rPr lang="cs-CZ" sz="1200" dirty="0" err="1"/>
              <a:t>Zell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commons.wikimedia.org/wiki/File:Zea_mays_001.JPG?uselang=cs</a:t>
            </a:r>
            <a:endParaRPr lang="cs-CZ" sz="1200" dirty="0" smtClean="0"/>
          </a:p>
          <a:p>
            <a:pPr>
              <a:defRPr/>
            </a:pPr>
            <a:r>
              <a:rPr lang="cs-CZ" sz="1200" dirty="0"/>
              <a:t>H. </a:t>
            </a:r>
            <a:r>
              <a:rPr lang="cs-CZ" sz="1200" dirty="0" err="1"/>
              <a:t>Zell</a:t>
            </a:r>
            <a:endParaRPr lang="cs-CZ" sz="1200" dirty="0"/>
          </a:p>
          <a:p>
            <a:pPr>
              <a:defRPr/>
            </a:pP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commons.wikimedia.org/wiki/File:Zea_mays_005.JPG?uselang=cs</a:t>
            </a:r>
            <a:endParaRPr lang="cs-CZ" sz="1200" dirty="0" smtClean="0"/>
          </a:p>
          <a:p>
            <a:pPr marL="0" indent="0">
              <a:buNone/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>
              <a:defRPr/>
            </a:pPr>
            <a:endParaRPr lang="cs-CZ" sz="1200" dirty="0"/>
          </a:p>
          <a:p>
            <a:pPr eaLnBrk="1" hangingPunct="1">
              <a:defRPr/>
            </a:pPr>
            <a:endParaRPr lang="cs-CZ" sz="12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315</TotalTime>
  <Words>114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54</cp:revision>
  <dcterms:created xsi:type="dcterms:W3CDTF">2010-10-19T08:27:42Z</dcterms:created>
  <dcterms:modified xsi:type="dcterms:W3CDTF">2012-04-10T14:43:01Z</dcterms:modified>
</cp:coreProperties>
</file>