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8" r:id="rId1"/>
  </p:sldMasterIdLst>
  <p:notesMasterIdLst>
    <p:notesMasterId r:id="rId9"/>
  </p:notesMasterIdLst>
  <p:sldIdLst>
    <p:sldId id="257" r:id="rId2"/>
    <p:sldId id="266" r:id="rId3"/>
    <p:sldId id="267" r:id="rId4"/>
    <p:sldId id="269" r:id="rId5"/>
    <p:sldId id="270" r:id="rId6"/>
    <p:sldId id="268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9" r:id="rId1"/>
    <p:sldLayoutId id="2147484040" r:id="rId2"/>
    <p:sldLayoutId id="2147484041" r:id="rId3"/>
    <p:sldLayoutId id="2147484042" r:id="rId4"/>
    <p:sldLayoutId id="2147484043" r:id="rId5"/>
    <p:sldLayoutId id="2147484044" r:id="rId6"/>
    <p:sldLayoutId id="2147484045" r:id="rId7"/>
    <p:sldLayoutId id="2147484046" r:id="rId8"/>
    <p:sldLayoutId id="2147484047" r:id="rId9"/>
    <p:sldLayoutId id="2147484048" r:id="rId10"/>
    <p:sldLayoutId id="2147484049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1252306"/>
              </p:ext>
            </p:extLst>
          </p:nvPr>
        </p:nvGraphicFramePr>
        <p:xfrm>
          <a:off x="1665288" y="2414588"/>
          <a:ext cx="5813425" cy="282596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VY_32_Inovace_3356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Lidské tělo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Lidské tělo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3.B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stručný popis jednotlivých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částí lidského těla.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0" i="0" u="none" strike="noStrike" kern="1200" baseline="0" dirty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popíše stavbu lidského těla a určuje jeho jednotlivé části.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C:\Users\phejlova\AppData\Local\Microsoft\Windows\Temporary Internet Files\Content.IE5\OQJJ8SY0\MP900439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164" y="191365"/>
            <a:ext cx="4063159" cy="611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15816" y="1522171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HLAVA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29183" y="2699237"/>
            <a:ext cx="1023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TRUP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4222618"/>
            <a:ext cx="20882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DOLNÍ</a:t>
            </a:r>
          </a:p>
          <a:p>
            <a:pPr algn="ctr"/>
            <a:r>
              <a:rPr lang="cs-CZ" sz="2400" b="1" dirty="0" smtClean="0"/>
              <a:t>KONČETINY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956710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HORNÍ</a:t>
            </a:r>
          </a:p>
          <a:p>
            <a:pPr algn="ctr"/>
            <a:r>
              <a:rPr lang="cs-CZ" sz="2400" b="1" dirty="0" smtClean="0"/>
              <a:t>KONČETINY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35678" y="200833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TĚLO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8640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17210" y="260648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HLAVA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977" y="1268760"/>
            <a:ext cx="6163369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2852936"/>
            <a:ext cx="14977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ČELO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87751" y="377626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NOS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5402833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BRADA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1301999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TEMENO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331460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UŠI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00489" y="4350295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ÚSTA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08501" y="339929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OČI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2348880"/>
            <a:ext cx="1044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TÝL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68655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200635"/>
            <a:ext cx="4032447" cy="5197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17210" y="260648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TRUP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627784" y="3212976"/>
            <a:ext cx="853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KRK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4005064"/>
            <a:ext cx="2210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PRSA (HRUĎ)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5229200"/>
            <a:ext cx="1399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BŘICHO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4235896"/>
            <a:ext cx="1040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ZÁDA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3244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0501" y="1052736"/>
            <a:ext cx="4832721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17210" y="260648"/>
            <a:ext cx="54260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HORNÍ KONČETINA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628839" y="5229200"/>
            <a:ext cx="1553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RAMENO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01581" y="4551510"/>
            <a:ext cx="982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PAŽE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43629" y="4000804"/>
            <a:ext cx="1226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LOKET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3356992"/>
            <a:ext cx="1962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PŘEDLOKTÍ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2348880"/>
            <a:ext cx="14830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ZÁPĚSTÍ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1732047"/>
            <a:ext cx="1040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DLAŇ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39810" y="1192096"/>
            <a:ext cx="1210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PRSTY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6545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5949" y="1124744"/>
            <a:ext cx="3807650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17210" y="260648"/>
            <a:ext cx="54150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DOLNÍ KONČETINA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580112" y="2492896"/>
            <a:ext cx="1467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STEHNO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91702" y="3609020"/>
            <a:ext cx="1500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KOLENO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20136" y="4324454"/>
            <a:ext cx="1226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LÝTKO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70581" y="5003884"/>
            <a:ext cx="954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PATA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9244" y="5517817"/>
            <a:ext cx="1210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PRSTY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23690" y="4937234"/>
            <a:ext cx="1040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NÁRT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713" y="4243163"/>
            <a:ext cx="126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HOLEŇ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34788" y="5398899"/>
            <a:ext cx="1826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CHODIDLO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71981" y="4933597"/>
            <a:ext cx="1364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KOTNÍK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18009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375</TotalTime>
  <Words>102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58</cp:revision>
  <dcterms:created xsi:type="dcterms:W3CDTF">2010-10-19T08:27:42Z</dcterms:created>
  <dcterms:modified xsi:type="dcterms:W3CDTF">2012-04-11T12:24:15Z</dcterms:modified>
</cp:coreProperties>
</file>