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6" r:id="rId1"/>
  </p:sldMasterIdLst>
  <p:notesMasterIdLst>
    <p:notesMasterId r:id="rId9"/>
  </p:notesMasterIdLst>
  <p:sldIdLst>
    <p:sldId id="257" r:id="rId2"/>
    <p:sldId id="263" r:id="rId3"/>
    <p:sldId id="264" r:id="rId4"/>
    <p:sldId id="265" r:id="rId5"/>
    <p:sldId id="267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87" r:id="rId1"/>
    <p:sldLayoutId id="2147484088" r:id="rId2"/>
    <p:sldLayoutId id="2147484089" r:id="rId3"/>
    <p:sldLayoutId id="2147484090" r:id="rId4"/>
    <p:sldLayoutId id="2147484091" r:id="rId5"/>
    <p:sldLayoutId id="2147484092" r:id="rId6"/>
    <p:sldLayoutId id="2147484093" r:id="rId7"/>
    <p:sldLayoutId id="2147484094" r:id="rId8"/>
    <p:sldLayoutId id="2147484095" r:id="rId9"/>
    <p:sldLayoutId id="2147484096" r:id="rId10"/>
    <p:sldLayoutId id="214748409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Relationship Id="rId9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gif"/><Relationship Id="rId11" Type="http://schemas.openxmlformats.org/officeDocument/2006/relationships/image" Target="../media/image31.wmf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0692260"/>
              </p:ext>
            </p:extLst>
          </p:nvPr>
        </p:nvGraphicFramePr>
        <p:xfrm>
          <a:off x="1665288" y="2414588"/>
          <a:ext cx="5813425" cy="3396396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VY_32_Inovace_3357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je nebezpečné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Domov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rodina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j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různé příklady určené k diskusi o nebezpečnosti některých látek, předmětů i situací.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020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pl-PL" sz="1200" b="0" i="0" u="none" strike="noStrike" kern="1200" baseline="0" dirty="0" smtClean="0">
                          <a:solidFill>
                            <a:schemeClr val="bg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zná zásady bezpečného chování tak, aby </a:t>
                      </a:r>
                      <a:r>
                        <a:rPr lang="cs-CZ" sz="1200" b="0" i="0" u="none" strike="noStrike" kern="1200" baseline="0" dirty="0" smtClean="0">
                          <a:solidFill>
                            <a:schemeClr val="bg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neohrožoval zdraví své a zdraví jiných, uvědomuje si riziko užívání léků bez doporučení lékaře a vědomí rodičů. Ví, že se musí chovat obezřetně při setkání s neznámými jedinci, </a:t>
                      </a:r>
                      <a:r>
                        <a:rPr lang="pl-PL" sz="1200" b="0" i="0" u="none" strike="noStrike" kern="1200" baseline="0" dirty="0" smtClean="0">
                          <a:solidFill>
                            <a:schemeClr val="bg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odmítne komunikaci, která je mu nepříjemná.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hejlova\AppData\Local\Microsoft\Windows\Temporary Internet Files\Content.IE5\8VEWXR4I\MP9003988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44824"/>
            <a:ext cx="1944216" cy="138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hejlova\AppData\Local\Microsoft\Windows\Temporary Internet Files\Content.IE5\U6P4MID1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23" y="4049688"/>
            <a:ext cx="1897927" cy="218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hejlova\AppData\Local\Microsoft\Windows\Temporary Internet Files\Content.IE5\8VEWXR4I\MP9004005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555" y="3956788"/>
            <a:ext cx="2058623" cy="257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hejlova\AppData\Local\Microsoft\Windows\Temporary Internet Files\Content.IE5\U6P4MID1\MP9004074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314" y="1557927"/>
            <a:ext cx="1632886" cy="206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hejlova\AppData\Local\Microsoft\Windows\Temporary Internet Files\Content.IE5\8VEWXR4I\MP9003417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178" y="1756227"/>
            <a:ext cx="1442372" cy="2022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hejlova\AppData\Local\Microsoft\Windows\Temporary Internet Files\Content.IE5\OQJJ8SY0\MC9002149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314" y="4216768"/>
            <a:ext cx="1108390" cy="205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hejlova\AppData\Local\Microsoft\Windows\Temporary Internet Files\Content.IE5\U6P4MID1\MP900321132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56227"/>
            <a:ext cx="2023664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Proč si musíš dát pozor na tyto věci?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C:\Users\phejlova\AppData\Local\Microsoft\Windows\Temporary Internet Files\Content.IE5\8VEWXR4I\MC90043261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865" y="2512107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hejlova\AppData\Local\Microsoft\Windows\Temporary Internet Files\Content.IE5\XRJ5EBKO\MC900199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381572"/>
            <a:ext cx="1703560" cy="205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hejlova\AppData\Local\Microsoft\Windows\Temporary Internet Files\Content.IE5\XRJ5EBKO\MC9004403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021" y="2151101"/>
            <a:ext cx="1729158" cy="1729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hejlova\AppData\Local\Microsoft\Windows\Temporary Internet Files\Content.IE5\U6P4MID1\MP9003869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93344"/>
            <a:ext cx="1786403" cy="127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hejlova\AppData\Local\Microsoft\Windows\Temporary Internet Files\Content.IE5\8VEWXR4I\MP9004068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33056"/>
            <a:ext cx="2306030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hejlova\AppData\Local\Microsoft\Windows\Temporary Internet Files\Content.IE5\XRJ5EBKO\MC9003976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904" y="4653136"/>
            <a:ext cx="1828800" cy="100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hejlova\AppData\Local\Microsoft\Windows\Temporary Internet Files\Content.IE5\OQJJ8SY0\MC9003969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09472"/>
            <a:ext cx="1323137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phejlova\AppData\Local\Microsoft\Windows\Temporary Internet Files\Content.IE5\XRJ5EBKO\MP90043414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979" y="1901010"/>
            <a:ext cx="1842502" cy="1222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087" y="48459"/>
            <a:ext cx="8229600" cy="1600200"/>
          </a:xfrm>
        </p:spPr>
        <p:txBody>
          <a:bodyPr/>
          <a:lstStyle/>
          <a:p>
            <a:r>
              <a:rPr lang="cs-CZ" sz="4800" b="1" dirty="0" smtClean="0"/>
              <a:t>Co je nebezpečné na těchto věcech?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034779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hejlova\AppData\Local\Microsoft\Windows\Temporary Internet Files\Content.IE5\U6P4MID1\MP9003867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33344"/>
            <a:ext cx="2737312" cy="195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phejlova\AppData\Local\Microsoft\Windows\Temporary Internet Files\Content.IE5\XRJ5EBKO\MC9000131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44" y="5157192"/>
            <a:ext cx="1807769" cy="130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hejlova\AppData\Local\Microsoft\Windows\Temporary Internet Files\Content.IE5\XRJ5EBKO\MP9003156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098" y="4617132"/>
            <a:ext cx="2333529" cy="166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hejlova\AppData\Local\Microsoft\Windows\Temporary Internet Files\Content.IE5\8VEWXR4I\MC9004115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925" y="2517775"/>
            <a:ext cx="17081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hejlova\AppData\Local\Microsoft\Windows\Temporary Internet Files\Content.IE5\OQJJ8SY0\MC9001857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713" y="2088167"/>
            <a:ext cx="980237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Proč nesmíš nijak používat tyto věci?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13582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0" descr="C:\Users\phejlova\AppData\Local\Microsoft\Windows\Temporary Internet Files\Content.IE5\HQNESU61\MC900324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049" y="3386682"/>
            <a:ext cx="751027" cy="618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C:\Users\phejlova\AppData\Local\Microsoft\Windows\Temporary Internet Files\Content.IE5\HQNESU61\MC900324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653" y="3776535"/>
            <a:ext cx="915114" cy="75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hejlova\AppData\Local\Microsoft\Windows\Temporary Internet Files\Content.IE5\XRJ5EBKO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50" y="3117651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74998" y="6102690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kůzlátkách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/>
              <a:t>Co mají společného </a:t>
            </a:r>
            <a:r>
              <a:rPr lang="cs-CZ" sz="4800" b="1" dirty="0" smtClean="0"/>
              <a:t>tyto pohádky? Poznáš je?</a:t>
            </a:r>
            <a:endParaRPr lang="cs-CZ" sz="4800" b="1" dirty="0"/>
          </a:p>
        </p:txBody>
      </p:sp>
      <p:pic>
        <p:nvPicPr>
          <p:cNvPr id="1026" name="Picture 2" descr="C:\Users\phejlova\AppData\Local\Microsoft\Windows\Temporary Internet Files\Content.IE5\U6P4MID1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16832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hejlova\AppData\Local\Microsoft\Windows\Temporary Internet Files\Content.IE5\8VEWXR4I\MC9004406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05064"/>
            <a:ext cx="1346400" cy="13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16216" y="5949280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Smolíčkovi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phejlova\AppData\Local\Microsoft\Windows\Temporary Internet Files\Content.IE5\U6P4MID1\MM90028363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81464"/>
            <a:ext cx="1058788" cy="1796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6237312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B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udulínkovi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C:\Users\phejlova\AppData\Local\Microsoft\Windows\Temporary Internet Files\Content.IE5\8VEWXR4I\MC9003536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48" y="2323111"/>
            <a:ext cx="969203" cy="1000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hejlova\AppData\Local\Microsoft\Windows\Temporary Internet Files\Content.IE5\XRJ5EBKO\MC9001511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51" y="2382261"/>
            <a:ext cx="466344" cy="88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hejlova\AppData\Local\Microsoft\Windows\Temporary Internet Files\Content.IE5\FEGV2ZMF\MC9003244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882" y="3536105"/>
            <a:ext cx="821970" cy="8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phejlova\AppData\Local\Microsoft\Windows\Temporary Internet Files\Content.IE5\FEGV2ZMF\MC9003244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341" y="4189020"/>
            <a:ext cx="1051708" cy="106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hejlova\AppData\Local\Microsoft\Windows\Temporary Internet Files\Content.IE5\8S0I3WQ4\MC9003190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998" y="1522703"/>
            <a:ext cx="1624889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hejlova\AppData\Local\Microsoft\Windows\Temporary Internet Files\Content.IE5\BCV4DZA3\MC90021698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049" y="4316119"/>
            <a:ext cx="18059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62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hejlova\AppData\Local\Microsoft\Windows\Temporary Internet Files\Content.IE5\OQJJ8SY0\MC9004229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0626" y="3789040"/>
            <a:ext cx="4893890" cy="2191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hejlova\AppData\Local\Microsoft\Windows\Temporary Internet Files\Content.IE5\U6P4MID1\MC900436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77373"/>
            <a:ext cx="1882775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hejlova\AppData\Local\Microsoft\Windows\Temporary Internet Files\Content.IE5\U6P4MID1\MP9004010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72916"/>
            <a:ext cx="2536681" cy="202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Víš s kým můžeš o nebezpečných věcech mluvit?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719185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334</TotalTime>
  <Words>151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Autumn</vt:lpstr>
      <vt:lpstr>Prezentace aplikace PowerPoint</vt:lpstr>
      <vt:lpstr>Proč si musíš dát pozor na tyto věci? </vt:lpstr>
      <vt:lpstr>Co je nebezpečné na těchto věcech?</vt:lpstr>
      <vt:lpstr>Proč nesmíš nijak používat tyto věci?</vt:lpstr>
      <vt:lpstr>Co mají společného tyto pohádky? Poznáš je?</vt:lpstr>
      <vt:lpstr>Víš s kým můžeš o nebezpečných věcech mluvit?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59</cp:revision>
  <dcterms:created xsi:type="dcterms:W3CDTF">2010-10-19T08:27:42Z</dcterms:created>
  <dcterms:modified xsi:type="dcterms:W3CDTF">2012-04-11T11:29:16Z</dcterms:modified>
</cp:coreProperties>
</file>