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6" r:id="rId1"/>
  </p:sldMasterIdLst>
  <p:notesMasterIdLst>
    <p:notesMasterId r:id="rId9"/>
  </p:notesMasterIdLst>
  <p:sldIdLst>
    <p:sldId id="257" r:id="rId2"/>
    <p:sldId id="264" r:id="rId3"/>
    <p:sldId id="267" r:id="rId4"/>
    <p:sldId id="265" r:id="rId5"/>
    <p:sldId id="268" r:id="rId6"/>
    <p:sldId id="266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80" d="100"/>
          <a:sy n="80" d="100"/>
        </p:scale>
        <p:origin x="-86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998DB4-3FCC-48DE-835B-5C398217FDA9}" type="datetimeFigureOut">
              <a:rPr lang="cs-CZ"/>
              <a:pPr>
                <a:defRPr/>
              </a:pPr>
              <a:t>11.4.2012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9368D7-D1EF-4112-8AC4-B901D54AF0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156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902F55-2CE4-4234-B306-5C3A93F265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CD3B50-1A9C-4100-9C56-32DF3CCC3E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ECA596-335C-4A5D-9271-696DCCA64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67EA2D-123E-4030-AD92-F6A39DE1ADA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38982-686C-455F-983D-56B05020DC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71C77-59B7-4737-97BC-23CE9A12CF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C07923-7FB0-4EEF-BCC7-C15DBDDEBA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A31527-9C50-4C12-B70A-EDD3A35A159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9A039-66AD-44C0-96FC-DD952F3DF6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8A5F0-CC0F-47EC-B2B1-1A30AE7CE48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585F8C-6ECD-47E0-960A-6E6EBD72D8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ABD5F924-F76B-4969-BA1B-7BBE703EF2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wmf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71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448042"/>
              </p:ext>
            </p:extLst>
          </p:nvPr>
        </p:nvGraphicFramePr>
        <p:xfrm>
          <a:off x="1665288" y="2414588"/>
          <a:ext cx="5813425" cy="2825965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Petra Hejlová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VY_32_Inovace_3358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Bezpečnost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Dopravní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značky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Přírodověda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3.B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obrázky k diskusi o bezpečnosti při sportech i dopravě.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0" i="0" u="none" strike="noStrike" kern="1200" baseline="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uplatňuje základní pravidla účastníků silničního provozu, umí používat hromadné dopravní prostředky a ví, jak se v nich </a:t>
                      </a:r>
                      <a:r>
                        <a:rPr lang="cs-CZ" sz="1200" b="0" i="0" u="none" strike="noStrike" kern="1200" baseline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správně chovat.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Sportuješ bezpečně?</a:t>
            </a:r>
            <a:endParaRPr lang="cs-CZ" dirty="0"/>
          </a:p>
        </p:txBody>
      </p:sp>
      <p:pic>
        <p:nvPicPr>
          <p:cNvPr id="1029" name="Picture 5" descr="C:\Users\phejlova\AppData\Local\Microsoft\Windows\Temporary Internet Files\Content.IE5\FEGV2ZMF\MC9003187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303" y="2508385"/>
            <a:ext cx="2892219" cy="423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hejlova\AppData\Local\Microsoft\Windows\Temporary Internet Files\Content.IE5\HQNESU61\MC9003187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79121"/>
            <a:ext cx="3168352" cy="437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03848" y="1628800"/>
            <a:ext cx="5107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Popiš podle obrázků, co by měl každý při sportu používat.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473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phejlova\AppData\Local\Microsoft\Windows\Temporary Internet Files\Content.IE5\OQJJ8SY0\MP9004067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96" y="808409"/>
            <a:ext cx="3717095" cy="557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phejlova\AppData\Local\Microsoft\Windows\Temporary Internet Files\Content.IE5\8VEWXR4I\MP9003998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182" y="808409"/>
            <a:ext cx="3711650" cy="557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65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Bezpečně v autě</a:t>
            </a:r>
            <a:endParaRPr lang="cs-CZ" dirty="0"/>
          </a:p>
        </p:txBody>
      </p:sp>
      <p:pic>
        <p:nvPicPr>
          <p:cNvPr id="2050" name="Picture 2" descr="C:\Users\phejlova\AppData\Local\Microsoft\Windows\Temporary Internet Files\Content.IE5\8VEWXR4I\MC9003381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17" y="2996952"/>
            <a:ext cx="1666951" cy="184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hejlova\AppData\Local\Microsoft\Windows\Temporary Internet Files\Content.IE5\BCV4DZA3\MP90042282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420888"/>
            <a:ext cx="2697921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hejlova\AppData\Local\Microsoft\Windows\Temporary Internet Files\Content.IE5\U6P4MID1\MC90043262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50505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59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dirty="0" smtClean="0"/>
              <a:t>Víš jakou rychlostí se smí u nás jezdit?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212163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dálnici.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1362834"/>
            <a:ext cx="2364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silnici mimo obec.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198" y="1547500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silnici v obci.</a:t>
            </a:r>
            <a:endParaRPr lang="cs-CZ" dirty="0"/>
          </a:p>
        </p:txBody>
      </p:sp>
      <p:pic>
        <p:nvPicPr>
          <p:cNvPr id="1027" name="Picture 3" descr="C:\Users\phejlova\AppData\Local\Microsoft\Windows\Temporary Internet Files\Content.IE5\BCV4DZA3\MP9004014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98208"/>
            <a:ext cx="2749312" cy="183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hejlova\AppData\Local\Microsoft\Windows\Temporary Internet Files\Content.IE5\8S0I3WQ4\MP9004004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22" y="1732166"/>
            <a:ext cx="1796253" cy="270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hejlova\AppData\Local\Microsoft\Windows\Temporary Internet Files\Content.IE5\XRJ5EBKO\MP90016385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72737"/>
            <a:ext cx="2600314" cy="169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133" y="4221088"/>
            <a:ext cx="1990725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79" y="4437112"/>
            <a:ext cx="1990725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77072"/>
            <a:ext cx="1990725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47591" y="5037931"/>
            <a:ext cx="114681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130</a:t>
            </a:r>
            <a:endParaRPr lang="cs-CZ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39952" y="4793724"/>
            <a:ext cx="9361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  <a:endParaRPr lang="cs-CZ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23739" y="4669400"/>
            <a:ext cx="87462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endParaRPr lang="cs-CZ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992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sz="4400" b="1" dirty="0" smtClean="0"/>
              <a:t>Vysvětli, co vidíš na obrázcích.</a:t>
            </a:r>
            <a:endParaRPr lang="cs-CZ" sz="4400" b="1" dirty="0"/>
          </a:p>
        </p:txBody>
      </p:sp>
      <p:pic>
        <p:nvPicPr>
          <p:cNvPr id="3074" name="Picture 2" descr="C:\Users\phejlova\AppData\Local\Microsoft\Windows\Temporary Internet Files\Content.IE5\XRJ5EBKO\MP9004340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45520"/>
            <a:ext cx="1728192" cy="286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hejlova\AppData\Local\Microsoft\Windows\Temporary Internet Files\Content.IE5\U6P4MID1\MP90043403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645" y="3364255"/>
            <a:ext cx="1892372" cy="284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hejlova\AppData\Local\Microsoft\Windows\Temporary Internet Files\Content.IE5\FEGV2ZMF\MC9003825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514" y="3364255"/>
            <a:ext cx="2845672" cy="284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hejlova\AppData\Local\Microsoft\Windows\Temporary Internet Files\Content.IE5\BCV4DZA3\MC9004320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268760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51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>
              <a:defRPr/>
            </a:pPr>
            <a:r>
              <a:rPr lang="cs-CZ" smtClean="0"/>
              <a:t>Archiv autora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359</TotalTime>
  <Words>124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Sportuješ bezpečně?</vt:lpstr>
      <vt:lpstr>Prezentace aplikace PowerPoint</vt:lpstr>
      <vt:lpstr>Bezpečně v autě</vt:lpstr>
      <vt:lpstr>Víš jakou rychlostí se smí u nás jezdit?</vt:lpstr>
      <vt:lpstr>Vysvětli, co vidíš na obrázcích.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install</cp:lastModifiedBy>
  <cp:revision>62</cp:revision>
  <dcterms:created xsi:type="dcterms:W3CDTF">2010-10-19T08:27:42Z</dcterms:created>
  <dcterms:modified xsi:type="dcterms:W3CDTF">2012-04-11T11:36:35Z</dcterms:modified>
</cp:coreProperties>
</file>