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2" r:id="rId1"/>
  </p:sldMasterIdLst>
  <p:notesMasterIdLst>
    <p:notesMasterId r:id="rId10"/>
  </p:notesMasterIdLst>
  <p:sldIdLst>
    <p:sldId id="257" r:id="rId2"/>
    <p:sldId id="268" r:id="rId3"/>
    <p:sldId id="264" r:id="rId4"/>
    <p:sldId id="265" r:id="rId5"/>
    <p:sldId id="266" r:id="rId6"/>
    <p:sldId id="267" r:id="rId7"/>
    <p:sldId id="269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19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63" r:id="rId1"/>
    <p:sldLayoutId id="2147484064" r:id="rId2"/>
    <p:sldLayoutId id="2147484065" r:id="rId3"/>
    <p:sldLayoutId id="2147484066" r:id="rId4"/>
    <p:sldLayoutId id="2147484067" r:id="rId5"/>
    <p:sldLayoutId id="2147484068" r:id="rId6"/>
    <p:sldLayoutId id="2147484069" r:id="rId7"/>
    <p:sldLayoutId id="2147484070" r:id="rId8"/>
    <p:sldLayoutId id="2147484071" r:id="rId9"/>
    <p:sldLayoutId id="2147484072" r:id="rId10"/>
    <p:sldLayoutId id="214748407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5.wmf"/><Relationship Id="rId7" Type="http://schemas.openxmlformats.org/officeDocument/2006/relationships/image" Target="../media/image18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2.wmf"/><Relationship Id="rId4" Type="http://schemas.openxmlformats.org/officeDocument/2006/relationships/image" Target="../media/image1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23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5.jpeg"/><Relationship Id="rId7" Type="http://schemas.openxmlformats.org/officeDocument/2006/relationships/image" Target="../media/image6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jpeg"/><Relationship Id="rId4" Type="http://schemas.openxmlformats.org/officeDocument/2006/relationships/image" Target="../media/image26.wmf"/><Relationship Id="rId9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3248370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Mgr. Petra Hejlová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VY_32_Inovace_3360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Zdravá výživa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Zdravá výživa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Přírodověda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3.B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obsahuje potravinovou pyramidu se stručným popisem a několika pravidly správného stravování.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i="0" u="none" strike="noStrike" kern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Žák projevuje vhodným chováním a činnostmi vztah ke zdraví.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4516" y="369310"/>
            <a:ext cx="65341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Potravinová pyramida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387850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+mn-lt"/>
              </a:rPr>
              <a:t>Potravinová pyramida dává základní aktuální doporučení o skladbě výživy.</a:t>
            </a:r>
          </a:p>
        </p:txBody>
      </p:sp>
      <p:sp>
        <p:nvSpPr>
          <p:cNvPr id="5" name="Rovnoramenný trojúhelník 4"/>
          <p:cNvSpPr/>
          <p:nvPr/>
        </p:nvSpPr>
        <p:spPr>
          <a:xfrm>
            <a:off x="1422882" y="2126514"/>
            <a:ext cx="5957430" cy="3462726"/>
          </a:xfrm>
          <a:prstGeom prst="triangl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491880" y="3212976"/>
            <a:ext cx="187220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35423" y="3933056"/>
            <a:ext cx="313234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33345" y="4761148"/>
            <a:ext cx="4536504" cy="3600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5" descr="C:\Users\phejlova\AppData\Local\Microsoft\Windows\Temporary Internet Files\Content.IE5\HQNESU61\MC900300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937" y="2692697"/>
            <a:ext cx="510920" cy="416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phejlova\AppData\Local\Microsoft\Windows\Temporary Internet Files\Content.IE5\HQNESU61\MP9004276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309" y="2659173"/>
            <a:ext cx="487945" cy="48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hejlova\AppData\Local\Microsoft\Windows\Temporary Internet Files\Content.IE5\FEGV2ZMF\MC900232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466" y="3284961"/>
            <a:ext cx="953391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phejlova\AppData\Local\Microsoft\Windows\Temporary Internet Files\Content.IE5\U6P4MID1\MC9004108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282" y="3236118"/>
            <a:ext cx="718519" cy="62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phejlova\AppData\Local\Microsoft\Windows\Temporary Internet Files\Content.IE5\GVH7EKWZ\MC9003797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476" y="4004276"/>
            <a:ext cx="571990" cy="66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C:\Users\phejlova\AppData\Local\Microsoft\Windows\Temporary Internet Files\Content.IE5\HQNESU61\MC9001124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429" y="4055178"/>
            <a:ext cx="1037146" cy="56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phejlova\AppData\Local\Microsoft\Windows\Temporary Internet Files\Content.IE5\FEGV2ZMF\MP9004035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149" y="4004276"/>
            <a:ext cx="1087877" cy="72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phejlova\AppData\Local\Microsoft\Windows\Temporary Internet Files\Content.IE5\NC8O29UC\MC90044178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515" y="4808797"/>
            <a:ext cx="811997" cy="811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hejlova\AppData\Local\Microsoft\Windows\Temporary Internet Files\Content.IE5\087AAKC6\MP90043094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536" y="4906970"/>
            <a:ext cx="543504" cy="61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hejlova\AppData\Local\Microsoft\Windows\Temporary Internet Files\Content.IE5\U6P4MID1\MC9004118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429" y="4831791"/>
            <a:ext cx="944145" cy="690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hejlova\AppData\Local\Microsoft\Windows\Temporary Internet Files\Content.IE5\GVH7EKWZ\MC90033125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649" y="4831791"/>
            <a:ext cx="724065" cy="71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phejlova\AppData\Local\Microsoft\Windows\Temporary Internet Files\Content.IE5\8S0I3WQ4\MC90044183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42969"/>
            <a:ext cx="864711" cy="69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46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hejlova\AppData\Local\Microsoft\Windows\Temporary Internet Files\Content.IE5\U6P4MID1\MC900413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80061"/>
            <a:ext cx="1528197" cy="74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hejlova\AppData\Local\Microsoft\Windows\Temporary Internet Files\Content.IE5\8VEWXR4I\MC900088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641" y="3101345"/>
            <a:ext cx="1296144" cy="54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hejlova\AppData\Local\Microsoft\Windows\Temporary Internet Files\Content.IE5\HQNESU61\MC900290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304" y="1813710"/>
            <a:ext cx="664675" cy="105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hejlova\AppData\Local\Microsoft\Windows\Temporary Internet Files\Content.IE5\HQNESU61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84806"/>
            <a:ext cx="1021841" cy="83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hejlova\AppData\Local\Microsoft\Windows\Temporary Internet Files\Content.IE5\HQNESU61\MP9004000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405" y="2655840"/>
            <a:ext cx="870600" cy="69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hejlova\AppData\Local\Microsoft\Windows\Temporary Internet Files\Content.IE5\8S0I3WQ4\MC900404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58545"/>
            <a:ext cx="99377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hejlova\AppData\Local\Microsoft\Windows\Temporary Internet Files\Content.IE5\HQNESU61\MP90042764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076" y="3374725"/>
            <a:ext cx="1822512" cy="182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6846" y="360719"/>
            <a:ext cx="84656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Tyto potraviny nejsou příliš vhodné a měli bychom je jíst jen zřídka.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217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hejlova\AppData\Local\Microsoft\Windows\Temporary Internet Files\Content.IE5\8VEWXR4I\MP9004304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57265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hejlova\AppData\Local\Microsoft\Windows\Temporary Internet Files\Content.IE5\FEGV2ZMF\MC900232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57265"/>
            <a:ext cx="2218848" cy="13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hejlova\AppData\Local\Microsoft\Windows\Temporary Internet Files\Content.IE5\U6P4MID1\MC9004108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703" y="3973329"/>
            <a:ext cx="1980445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hejlova\AppData\Local\Microsoft\Windows\Temporary Internet Files\Content.IE5\U6P4MID1\MP9004265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396" y="4142370"/>
            <a:ext cx="2326060" cy="151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hejlova\AppData\Local\Microsoft\Windows\Temporary Internet Files\Content.IE5\BCV4DZA3\MC9004418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99468"/>
            <a:ext cx="1485702" cy="147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hejlova\AppData\Local\Microsoft\Windows\Temporary Internet Files\Content.IE5\HQNESU61\MC9003464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57265"/>
            <a:ext cx="649224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4002" y="477665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Také tyto potraviny bychom neměli jíst příliš často.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75760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hejlova\AppData\Local\Microsoft\Windows\Temporary Internet Files\Content.IE5\FEGV2ZMF\MP900403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2" y="1459665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hejlova\AppData\Local\Microsoft\Windows\Temporary Internet Files\Content.IE5\HQNESU61\MP9004392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112" y="4159901"/>
            <a:ext cx="2741878" cy="177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hejlova\AppData\Local\Microsoft\Windows\Temporary Internet Files\Content.IE5\HQNESU61\MC9003470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226" y="1555897"/>
            <a:ext cx="1570939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hejlova\AppData\Local\Microsoft\Windows\Temporary Internet Files\Content.IE5\FEGV2ZMF\MP9004341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275" y="4060557"/>
            <a:ext cx="1317503" cy="198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hejlova\AppData\Local\Microsoft\Windows\Temporary Internet Files\Content.IE5\FEGV2ZMF\MC900411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17401"/>
            <a:ext cx="1607322" cy="147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hejlova\AppData\Local\Microsoft\Windows\Temporary Internet Files\Content.IE5\GVH7EKWZ\MC9003797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761" y="4060557"/>
            <a:ext cx="1661465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hejlova\AppData\Local\Microsoft\Windows\Temporary Internet Files\Content.IE5\HQNESU61\MC9001124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778" y="2129597"/>
            <a:ext cx="2074291" cy="112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hejlova\AppData\Local\Microsoft\Windows\Temporary Internet Files\Content.IE5\OQJJ8SY0\MC9002336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542"/>
            <a:ext cx="1320297" cy="245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0492" y="140183"/>
            <a:ext cx="86114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Tyto potraviny jsou vhodné a měli bychom je jíst častěji.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389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phejlova\AppData\Local\Microsoft\Windows\Temporary Internet Files\Content.IE5\8S0I3WQ4\MC9004418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390" y="4059645"/>
            <a:ext cx="2448272" cy="195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hejlova\AppData\Local\Microsoft\Windows\Temporary Internet Files\Content.IE5\OQJJ8SY0\MC900198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39" y="3573016"/>
            <a:ext cx="4232147" cy="262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3" y="692696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Tyto potraviny jsou nejvhodnější a měli bychom je jíst co nejčastěji.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4103" name="Picture 7" descr="C:\Users\phejlova\AppData\Local\Microsoft\Windows\Temporary Internet Files\Content.IE5\XRJ5EBKO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808" y="213285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hejlova\AppData\Local\Microsoft\Windows\Temporary Internet Files\Content.IE5\NC8O29UC\MC9000582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114" y="2167733"/>
            <a:ext cx="1342630" cy="105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hejlova\AppData\Local\Microsoft\Windows\Temporary Internet Files\Content.IE5\XRJ5EBKO\MC9004418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10693"/>
            <a:ext cx="180975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0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864096"/>
          </a:xfrm>
        </p:spPr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několik pravidel:</a:t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404723"/>
            <a:ext cx="8352928" cy="48567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jezte </a:t>
            </a:r>
            <a:r>
              <a:rPr lang="cs-CZ" sz="2000" b="1" dirty="0"/>
              <a:t>pestrou stravu rozloženou do celého dne</a:t>
            </a:r>
          </a:p>
          <a:p>
            <a:r>
              <a:rPr lang="cs-CZ" sz="2000" b="1" dirty="0" smtClean="0"/>
              <a:t>snězte </a:t>
            </a:r>
            <a:r>
              <a:rPr lang="cs-CZ" sz="2000" b="1" dirty="0"/>
              <a:t>0,5 kg </a:t>
            </a:r>
            <a:r>
              <a:rPr lang="cs-CZ" sz="2000" b="1" dirty="0" smtClean="0"/>
              <a:t>zeleniny (hlavně salátů) </a:t>
            </a:r>
            <a:r>
              <a:rPr lang="cs-CZ" sz="2000" b="1" dirty="0"/>
              <a:t>a ovoce </a:t>
            </a:r>
            <a:r>
              <a:rPr lang="cs-CZ" sz="2000" b="1" dirty="0" smtClean="0"/>
              <a:t>denně</a:t>
            </a:r>
            <a:endParaRPr lang="cs-CZ" sz="2000" b="1" dirty="0"/>
          </a:p>
          <a:p>
            <a:r>
              <a:rPr lang="cs-CZ" sz="2000" b="1" dirty="0"/>
              <a:t>denně </a:t>
            </a:r>
            <a:r>
              <a:rPr lang="cs-CZ" sz="2000" b="1" dirty="0" smtClean="0"/>
              <a:t>vypijte </a:t>
            </a:r>
            <a:r>
              <a:rPr lang="cs-CZ" sz="2000" b="1" dirty="0"/>
              <a:t>nejméně 2l tekutin, </a:t>
            </a:r>
            <a:r>
              <a:rPr lang="cs-CZ" sz="2000" b="1" dirty="0" smtClean="0"/>
              <a:t>nejlépe vody</a:t>
            </a:r>
            <a:endParaRPr lang="cs-CZ" sz="2000" b="1" dirty="0"/>
          </a:p>
          <a:p>
            <a:r>
              <a:rPr lang="cs-CZ" sz="2000" b="1" dirty="0"/>
              <a:t>nezapomeňte </a:t>
            </a:r>
            <a:r>
              <a:rPr lang="cs-CZ" sz="2000" b="1" dirty="0" smtClean="0"/>
              <a:t>pravidelně denně jíst mléčné výrobky</a:t>
            </a:r>
            <a:endParaRPr lang="cs-CZ" sz="2000" b="1" dirty="0"/>
          </a:p>
          <a:p>
            <a:r>
              <a:rPr lang="cs-CZ" sz="2000" b="1" dirty="0"/>
              <a:t>k vaření a přípravě pomazánek používejte pouze rostlinné tuky, do salátů rostlinné oleje</a:t>
            </a:r>
          </a:p>
          <a:p>
            <a:r>
              <a:rPr lang="cs-CZ" sz="2000" b="1" dirty="0"/>
              <a:t>maso jezte jen libové, bez viditelného tuku</a:t>
            </a:r>
          </a:p>
          <a:p>
            <a:r>
              <a:rPr lang="cs-CZ" sz="2000" b="1" dirty="0"/>
              <a:t>j</a:t>
            </a:r>
            <a:r>
              <a:rPr lang="cs-CZ" sz="2000" b="1" dirty="0" smtClean="0"/>
              <a:t>ezte málo smažených jídel </a:t>
            </a:r>
            <a:r>
              <a:rPr lang="cs-CZ" sz="2000" b="1" dirty="0"/>
              <a:t>a vyhýbejte se oplatkám, keksům a sušenkám s náplní</a:t>
            </a:r>
          </a:p>
          <a:p>
            <a:r>
              <a:rPr lang="cs-CZ" sz="2000" b="1" dirty="0"/>
              <a:t>vybírejte si potraviny s nižším obsahem </a:t>
            </a:r>
            <a:r>
              <a:rPr lang="cs-CZ" sz="2000" b="1" dirty="0" smtClean="0"/>
              <a:t>sodíku, nepřisolujte</a:t>
            </a:r>
            <a:r>
              <a:rPr lang="cs-CZ" sz="2000" b="1" dirty="0"/>
              <a:t>!</a:t>
            </a:r>
          </a:p>
          <a:p>
            <a:r>
              <a:rPr lang="cs-CZ" sz="2000" b="1" dirty="0" smtClean="0"/>
              <a:t>pravidelně </a:t>
            </a:r>
            <a:r>
              <a:rPr lang="cs-CZ" sz="2000" b="1" dirty="0"/>
              <a:t>sportujte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5238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973567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388</TotalTime>
  <Words>202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Ještě několik pravidel: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61</cp:revision>
  <dcterms:created xsi:type="dcterms:W3CDTF">2010-10-19T08:27:42Z</dcterms:created>
  <dcterms:modified xsi:type="dcterms:W3CDTF">2012-04-10T21:59:18Z</dcterms:modified>
</cp:coreProperties>
</file>