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6" r:id="rId1"/>
  </p:sldMasterIdLst>
  <p:notesMasterIdLst>
    <p:notesMasterId r:id="rId10"/>
  </p:notesMasterIdLst>
  <p:sldIdLst>
    <p:sldId id="257" r:id="rId2"/>
    <p:sldId id="263" r:id="rId3"/>
    <p:sldId id="265" r:id="rId4"/>
    <p:sldId id="264" r:id="rId5"/>
    <p:sldId id="266" r:id="rId6"/>
    <p:sldId id="267" r:id="rId7"/>
    <p:sldId id="268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80" d="100"/>
          <a:sy n="80" d="100"/>
        </p:scale>
        <p:origin x="-864" y="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4998DB4-3FCC-48DE-835B-5C398217FDA9}" type="datetimeFigureOut">
              <a:rPr lang="cs-CZ"/>
              <a:pPr>
                <a:defRPr/>
              </a:pPr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C9368D7-D1EF-4112-8AC4-B901D54AF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156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B902F55-2CE4-4234-B306-5C3A93F265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CD3B50-1A9C-4100-9C56-32DF3CCC3E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CA596-335C-4A5D-9271-696DCCA64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67EA2D-123E-4030-AD92-F6A39DE1AD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338982-686C-455F-983D-56B05020DC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071C77-59B7-4737-97BC-23CE9A12CF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C07923-7FB0-4EEF-BCC7-C15DBDDEBA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A31527-9C50-4C12-B70A-EDD3A35A15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29A039-66AD-44C0-96FC-DD952F3DF6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68A5F0-CC0F-47EC-B2B1-1A30AE7CE4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585F8C-6ECD-47E0-960A-6E6EBD72D8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ABD5F924-F76B-4969-BA1B-7BBE703EF2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7" r:id="rId1"/>
    <p:sldLayoutId id="2147484028" r:id="rId2"/>
    <p:sldLayoutId id="2147484029" r:id="rId3"/>
    <p:sldLayoutId id="2147484030" r:id="rId4"/>
    <p:sldLayoutId id="2147484031" r:id="rId5"/>
    <p:sldLayoutId id="2147484032" r:id="rId6"/>
    <p:sldLayoutId id="2147484033" r:id="rId7"/>
    <p:sldLayoutId id="2147484034" r:id="rId8"/>
    <p:sldLayoutId id="2147484035" r:id="rId9"/>
    <p:sldLayoutId id="2147484036" r:id="rId10"/>
    <p:sldLayoutId id="214748403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rafik_blutkreislauf.jpg" TargetMode="External"/><Relationship Id="rId2" Type="http://schemas.openxmlformats.org/officeDocument/2006/relationships/hyperlink" Target="http://commons.wikimedia.org/wiki/User:Sansculott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iki.rvp.cz/@api/deki/files/17883/=srdc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71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9119404"/>
              </p:ext>
            </p:extLst>
          </p:nvPr>
        </p:nvGraphicFramePr>
        <p:xfrm>
          <a:off x="1665288" y="2414588"/>
          <a:ext cx="5813425" cy="282616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Petra Hejlová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VY_32_Inovace_3369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Oběhová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soustava člověka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Člověk –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oběhová soustava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Přírodověda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4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stručné informace o oběhové soustavě člověka. V závěru si žák ověří získané informace při doplňování vět.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vnímá charakteristické znaky člověka, využívá poznatků o lidském těle k vysvětlení základních funkcí dané orgánové soustavy.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Oběhová soustava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715505" y="4588209"/>
            <a:ext cx="763284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Velký srdeční oběh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cirkuluje 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krev mezi srdcem a celým tělem, aby byly živiny a kyslík dopraveny k buňkám</a:t>
            </a:r>
            <a:r>
              <a:rPr lang="cs-CZ" dirty="0"/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15505" y="2276872"/>
            <a:ext cx="752890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Lidská oběhová soustava 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je složená ze dvou hlavních okruhů.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15505" y="3469649"/>
            <a:ext cx="70567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Malý srdeční oběh 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cirkuluje krev mezi srdcem a plícemi.</a:t>
            </a:r>
          </a:p>
        </p:txBody>
      </p:sp>
    </p:spTree>
    <p:extLst>
      <p:ext uri="{BB962C8B-B14F-4D97-AF65-F5344CB8AC3E}">
        <p14:creationId xmlns:p14="http://schemas.microsoft.com/office/powerpoint/2010/main" val="154807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5725418"/>
            <a:ext cx="72728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Vytváří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a udržuje stálé vnitřní prostředí.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Funkce oběhové soustavy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979548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Přenáší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kyslík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 do tkání a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odvádí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CO</a:t>
            </a:r>
            <a:r>
              <a:rPr lang="cs-CZ" sz="2400" baseline="-25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2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591513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Rozvádí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živiny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 z trávicí soustavy do orgánů celého těla.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3422510"/>
            <a:ext cx="6624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Odvádí odpadní látky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z těla.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3884175"/>
            <a:ext cx="698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Rozvádí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 po těle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hormony a teplo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.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475514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Zajišťuje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obranu organismu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 proti choroboplodným zárodkům - tvorbou protilátek a mechanickým zničením.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13349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124744"/>
            <a:ext cx="3096344" cy="52778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907016" y="241872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srdce</a:t>
            </a:r>
            <a:endParaRPr lang="cs-CZ" dirty="0"/>
          </a:p>
        </p:txBody>
      </p:sp>
      <p:cxnSp>
        <p:nvCxnSpPr>
          <p:cNvPr id="5" name="Přímá spojnice 4"/>
          <p:cNvCxnSpPr>
            <a:endCxn id="3" idx="1"/>
          </p:cNvCxnSpPr>
          <p:nvPr/>
        </p:nvCxnSpPr>
        <p:spPr>
          <a:xfrm>
            <a:off x="5004048" y="2603388"/>
            <a:ext cx="9029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6375068" y="3862789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tepny (červená)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27784" y="3484346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žíly (modrá)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 flipH="1">
            <a:off x="3491880" y="3356992"/>
            <a:ext cx="1296144" cy="40668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3347864" y="2418722"/>
            <a:ext cx="288032" cy="11542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 flipV="1">
            <a:off x="3635896" y="4130678"/>
            <a:ext cx="900100" cy="3784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652120" y="3284984"/>
            <a:ext cx="936104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endCxn id="6" idx="1"/>
          </p:cNvCxnSpPr>
          <p:nvPr/>
        </p:nvCxnSpPr>
        <p:spPr>
          <a:xfrm>
            <a:off x="5004048" y="3140968"/>
            <a:ext cx="1371020" cy="10449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148064" y="4319899"/>
            <a:ext cx="12270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7758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1412776"/>
            <a:ext cx="6408712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8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Srdce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 je dutý </a:t>
            </a:r>
            <a:r>
              <a:rPr lang="cs-CZ" sz="28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svalový orgán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, který svými pravidelnými stahy zajišťuje </a:t>
            </a:r>
            <a:r>
              <a:rPr lang="cs-CZ" sz="28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oběh krve tělem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, a tím i přenos dýchacích plynů, živin, odpadních látek a další funkce.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331640" y="3974786"/>
            <a:ext cx="56166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Průměrně srdce udělá okolo </a:t>
            </a:r>
            <a:r>
              <a:rPr lang="cs-CZ" sz="28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100 000 úderů 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každý </a:t>
            </a:r>
            <a:r>
              <a:rPr lang="cs-CZ" sz="28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den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99042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D:\DUM\DUMy moje\ICT\Pří 2\srd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6336" y="476672"/>
            <a:ext cx="4975319" cy="6305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72200" y="3629236"/>
            <a:ext cx="1454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Srdeční sval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20072" y="1052736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Aorta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28339" y="1508415"/>
            <a:ext cx="1685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Horní dutá žíla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28184" y="2420888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Plicní žíla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1441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věty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6580" y="1742855"/>
            <a:ext cx="54654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Oběhová soustava má dvě části -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82019" y="1742855"/>
            <a:ext cx="37009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alý a velký srdeční oběh.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6580" y="2495691"/>
            <a:ext cx="52517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Malý srdeční oběh cirkuluje mezi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6580" y="3054150"/>
            <a:ext cx="53682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Velký srdeční oběh cirkuluje mezi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21352" y="2495691"/>
            <a:ext cx="29161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srdcem a plícemi.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40465" y="3054150"/>
            <a:ext cx="3767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srdcem a celým tělem.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6580" y="3615406"/>
            <a:ext cx="44776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Funkce oběhové soustavy: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81537" y="3615405"/>
            <a:ext cx="45320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přenáší kyslík a odvádí CO</a:t>
            </a:r>
            <a:r>
              <a:rPr lang="cs-CZ" sz="2400" baseline="-25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2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30761" y="4077071"/>
            <a:ext cx="35548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rozvádí živiny po těle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19343" y="4478935"/>
            <a:ext cx="34676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odvádí odpadní látky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19343" y="4861008"/>
            <a:ext cx="4043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rozvádí hormony a teplo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19343" y="5273296"/>
            <a:ext cx="44192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ajišťuje obranu organismu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51827" y="5734961"/>
            <a:ext cx="4931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zajišťuje stálé vnitřní prostředí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533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dirty="0" err="1" smtClean="0">
                <a:hlinkClick r:id="rId2" tooltip="User:Sansculotte"/>
              </a:rPr>
              <a:t>User:Sansculotte</a:t>
            </a:r>
            <a:r>
              <a:rPr lang="cs-CZ" dirty="0" smtClean="0"/>
              <a:t>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cs.wikipedia.org/wiki/Soubor:Grafik_blutkreislauf.jpg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Věra </a:t>
            </a:r>
            <a:r>
              <a:rPr lang="cs-CZ" dirty="0" err="1" smtClean="0"/>
              <a:t>Gošová</a:t>
            </a:r>
            <a:r>
              <a:rPr lang="cs-CZ" dirty="0" smtClean="0"/>
              <a:t> </a:t>
            </a:r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://wiki.rvp.cz/@api/deki/files/17883/=</a:t>
            </a:r>
            <a:r>
              <a:rPr lang="cs-CZ" dirty="0" smtClean="0">
                <a:hlinkClick r:id="rId4"/>
              </a:rPr>
              <a:t>srdce.jpg</a:t>
            </a:r>
            <a:endParaRPr lang="cs-CZ" dirty="0" smtClean="0"/>
          </a:p>
          <a:p>
            <a:pPr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378</TotalTime>
  <Words>300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Oběhová soustava</vt:lpstr>
      <vt:lpstr>Funkce oběhové soustavy</vt:lpstr>
      <vt:lpstr>Prezentace aplikace PowerPoint</vt:lpstr>
      <vt:lpstr>Prezentace aplikace PowerPoint</vt:lpstr>
      <vt:lpstr>Prezentace aplikace PowerPoint</vt:lpstr>
      <vt:lpstr>Doplň věty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install</cp:lastModifiedBy>
  <cp:revision>49</cp:revision>
  <dcterms:created xsi:type="dcterms:W3CDTF">2010-10-19T08:27:42Z</dcterms:created>
  <dcterms:modified xsi:type="dcterms:W3CDTF">2012-04-10T12:07:37Z</dcterms:modified>
</cp:coreProperties>
</file>