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9"/>
  </p:notesMasterIdLst>
  <p:sldIdLst>
    <p:sldId id="257" r:id="rId2"/>
    <p:sldId id="263" r:id="rId3"/>
    <p:sldId id="265" r:id="rId4"/>
    <p:sldId id="264" r:id="rId5"/>
    <p:sldId id="266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Particulate_danger-it.sv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4262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VY_32_Inovace_3370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Dýchací soustava člověka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dýchací soustava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 dýchací soustavě člověka.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Dýchací soustava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1187624" y="2492896"/>
            <a:ext cx="698477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Dýchání je výměna 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plynů,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hlavně </a:t>
            </a:r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kyslíku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 a </a:t>
            </a:r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oxidu uhličitého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, mezi organismem a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vnějším 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prostředím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669737" y="871371"/>
            <a:ext cx="802838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eaLnBrk="0" hangingPunct="0">
              <a:lnSpc>
                <a:spcPct val="150000"/>
              </a:lnSpc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Horní cesty dýchací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se skládají z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dutiny nosní, dutiny ústní, nosohltanu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hrtanu.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Úlohou horních cest dýchacích je především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předehřátí, zvlhčení a zbavení nečistot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vdechovaného vzduchu od mikroskopických částic.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69737" y="3933056"/>
            <a:ext cx="80283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Dolní cesty dýchací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začínají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hrtanem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přes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hlasivky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pokračují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průdušnicí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která se dále větví na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dvě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průdušky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které se zanořují do pravé a levé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plíce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9112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DUM\dýc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884" y="1268760"/>
            <a:ext cx="5226159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191288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dutina nosní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11660" y="2308230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dutina ústní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8095" y="2820168"/>
            <a:ext cx="1032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hlasivky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7272" y="3897052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4457437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5580112" y="4365104"/>
            <a:ext cx="1080120" cy="184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211960" y="4734436"/>
            <a:ext cx="2448272" cy="278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140531" y="30654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2915816" y="3250074"/>
            <a:ext cx="15081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796136" y="230823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nosohltan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4716016" y="2492896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87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5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59" y="612845"/>
            <a:ext cx="792088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Výměna vzduchu v plicích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umožňují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dýchací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svaly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5140" y="2197993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Kromě bránice je objem hrudníku ovládán pohyby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mezižeberních svalů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1098" y="1141293"/>
            <a:ext cx="80344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Nejdůležitějším dýchacím svalem je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bránice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která odděluje dutinu břišní a hrudní.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58" y="3212976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Při klidném dýchání se vymění v plicích vdechem a výdechem asi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0,5 litru vzduchu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5202" y="4221087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 klidu vdechneme a vydechneme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14 - 18 krát za minutu.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58" y="5157192"/>
            <a:ext cx="79734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Dýchání je ovládáno vůlí, prováděno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automaticky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jako např. mrkání víčka. </a:t>
            </a:r>
          </a:p>
        </p:txBody>
      </p:sp>
    </p:spTree>
    <p:extLst>
      <p:ext uri="{BB962C8B-B14F-4D97-AF65-F5344CB8AC3E}">
        <p14:creationId xmlns:p14="http://schemas.microsoft.com/office/powerpoint/2010/main" val="64463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96544"/>
            <a:ext cx="3159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Dýchání je výměna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27383" y="1496543"/>
            <a:ext cx="4213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kyslíku a oxidu uhličitého.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2905" y="2486593"/>
            <a:ext cx="5246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Horní cesty dýchací jsou tvořeny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34081" y="2267911"/>
            <a:ext cx="25153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dutinou nosní, dutinou ústní, nosohltanem a hrtanem.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05" y="4074449"/>
            <a:ext cx="3974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Dolní cesty dýchací tvoří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4074449"/>
            <a:ext cx="45553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hrtan, průdušnice, průdušky a plíce.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905" y="4978501"/>
            <a:ext cx="65569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dýchání nám pomáhají dýchací svaly -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06427" y="5445224"/>
            <a:ext cx="4561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bránice a mezižeberní svaly.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33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hlinkClick r:id="rId2"/>
              </a:rPr>
              <a:t>http://</a:t>
            </a:r>
            <a:r>
              <a:rPr lang="cs-CZ" smtClean="0">
                <a:hlinkClick r:id="rId2"/>
              </a:rPr>
              <a:t>commons.wikimedia.org/wiki/File:Particulate_danger-it.svg?uselang=cs</a:t>
            </a:r>
            <a:endParaRPr lang="cs-CZ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369</TotalTime>
  <Words>293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Dýchací soustava</vt:lpstr>
      <vt:lpstr>Prezentace aplikace PowerPoint</vt:lpstr>
      <vt:lpstr>Prezentace aplikace PowerPoint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43</cp:revision>
  <dcterms:created xsi:type="dcterms:W3CDTF">2010-10-19T08:27:42Z</dcterms:created>
  <dcterms:modified xsi:type="dcterms:W3CDTF">2012-04-10T12:09:37Z</dcterms:modified>
</cp:coreProperties>
</file>