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@api/deki/files/17829/=ledviny.jpg" TargetMode="External"/><Relationship Id="rId2" Type="http://schemas.openxmlformats.org/officeDocument/2006/relationships/hyperlink" Target="http://cs.wikipedia.org/wiki/Soubor:Illu_urinary_syste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26418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VY_32_Inovace_3371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Vylučovací soustava člověka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vylučovací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 vylučovací soustavě.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Vylučovací soustava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527785" y="1988840"/>
            <a:ext cx="60486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Vylučovací soustava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zajišťuje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vylučování odpadních látek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z těla.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Vylučováním se udržuje stálé vnitřní prostředí,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protože se díky němu kontroluje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chemické složení tekutin v těle.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Velmi často se vylučování děje prostřednictvím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moči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DUM\DUMy moje\Illu_urinary_syst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1268760"/>
            <a:ext cx="5448777" cy="465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05762" y="2689095"/>
            <a:ext cx="109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3410538"/>
            <a:ext cx="1368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močovody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05762" y="4141642"/>
            <a:ext cx="1890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1" y="5332566"/>
            <a:ext cx="1776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51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692696"/>
            <a:ext cx="68407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Hlavním vylučovacím ústrojím člověka jsou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ledviny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79995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Ledviny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odstraňují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z těla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škodlivé látky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reguluje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množství vody a solí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těle.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5" y="3212976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Močovody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odvádí z ledvin moč do </a:t>
            </a:r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močového měchýře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5" y="4566021"/>
            <a:ext cx="7255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močovém měchýři se uchovává moč.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5355881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močového měchýře odchází močovou trubicí z těla ven.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3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\DUMy moje\ICT\Pří 2\ledv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48" y="819912"/>
            <a:ext cx="7309104" cy="521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979143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Řez ledvinou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5936" y="4583892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Močovod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556792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Ledvina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5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4689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Vylučovací soustava zajišťuje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1988839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vylučování odpadních látek v moči.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429000"/>
            <a:ext cx="3423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Soustava se skládá z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70323" y="3429000"/>
            <a:ext cx="4133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ledvin, močovodů, močového měchýře a močové trubice.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4854351"/>
            <a:ext cx="3461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Ledviny odvádí z těla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70323" y="4854351"/>
            <a:ext cx="39020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škodlivé látky, přebytek vody a solí.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61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cs.wikipedia.org/wiki/Soubor:Illu_urinary_system.jpg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Věra </a:t>
            </a:r>
            <a:r>
              <a:rPr lang="cs-CZ" dirty="0" err="1" smtClean="0"/>
              <a:t>Gošová</a:t>
            </a:r>
            <a:r>
              <a:rPr lang="cs-CZ" dirty="0"/>
              <a:t> </a:t>
            </a:r>
            <a:r>
              <a:rPr lang="cs-CZ" dirty="0">
                <a:hlinkClick r:id="rId3"/>
              </a:rPr>
              <a:t>http://wiki.rvp.cz/@api/deki/files/17829/=</a:t>
            </a:r>
            <a:r>
              <a:rPr lang="cs-CZ" dirty="0" smtClean="0">
                <a:hlinkClick r:id="rId3"/>
              </a:rPr>
              <a:t>ledviny.jpg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454</TotalTime>
  <Words>223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Vylučovací soustava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47</cp:revision>
  <dcterms:created xsi:type="dcterms:W3CDTF">2010-10-19T08:27:42Z</dcterms:created>
  <dcterms:modified xsi:type="dcterms:W3CDTF">2012-04-10T12:10:40Z</dcterms:modified>
</cp:coreProperties>
</file>