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6" r:id="rId1"/>
  </p:sldMasterIdLst>
  <p:notesMasterIdLst>
    <p:notesMasterId r:id="rId9"/>
  </p:notesMasterIdLst>
  <p:sldIdLst>
    <p:sldId id="257" r:id="rId2"/>
    <p:sldId id="263" r:id="rId3"/>
    <p:sldId id="264" r:id="rId4"/>
    <p:sldId id="265" r:id="rId5"/>
    <p:sldId id="267" r:id="rId6"/>
    <p:sldId id="266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32" r:id="rId6"/>
    <p:sldLayoutId id="2147484033" r:id="rId7"/>
    <p:sldLayoutId id="2147484034" r:id="rId8"/>
    <p:sldLayoutId id="2147484035" r:id="rId9"/>
    <p:sldLayoutId id="2147484036" r:id="rId10"/>
    <p:sldLayoutId id="214748403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chematic_diagram_of_the_human_eye_cs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8833314"/>
              </p:ext>
            </p:extLst>
          </p:nvPr>
        </p:nvGraphicFramePr>
        <p:xfrm>
          <a:off x="1665288" y="2414588"/>
          <a:ext cx="5813425" cy="282616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VY_32_Inovace_3372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Lidské oko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Člověk - oko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stručné informace o lidském oku. V závěru si žák ověří získané informace při doplňování vět.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vnímá charakteristické znaky člověka, využívá poznatků o lidském těle k vysvětlení základních funkcí dané orgánové soustavy.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Oko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1030495" y="3141903"/>
            <a:ext cx="730758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Lidské 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oko je párový orgán, který </a:t>
            </a:r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umožňuje člověku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vidět.</a:t>
            </a:r>
            <a:endParaRPr lang="cs-CZ" sz="28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30312" y="1772816"/>
            <a:ext cx="7128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Oko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 je smyslový orgán reagující na světlo, tedy </a:t>
            </a:r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zajišťující zrak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30495" y="4365103"/>
            <a:ext cx="72355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Zrak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 je smysl, který umožňuje živočichům vnímat </a:t>
            </a:r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světlo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, různé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barvy a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tvary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4807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DUM\DUMy moje\508px-_the_human_eye_c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12776"/>
            <a:ext cx="4838096" cy="4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32556" y="1821883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rohovka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1798501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duhovka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50776" y="1556339"/>
            <a:ext cx="9646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zornice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241159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hybné svaly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5436096" y="3573016"/>
            <a:ext cx="1296144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700081" y="3388350"/>
            <a:ext cx="1066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sklivec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28843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sítnice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460381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slepá skvrna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30053" y="519106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zrakový nerv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80527" y="5191068"/>
            <a:ext cx="15121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žlutá skvrna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33082" y="5753237"/>
            <a:ext cx="7163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cévy</a:t>
            </a:r>
            <a:endParaRPr lang="cs-CZ" dirty="0"/>
          </a:p>
        </p:txBody>
      </p:sp>
      <p:cxnSp>
        <p:nvCxnSpPr>
          <p:cNvPr id="17" name="Přímá spojnice 16"/>
          <p:cNvCxnSpPr/>
          <p:nvPr/>
        </p:nvCxnSpPr>
        <p:spPr>
          <a:xfrm flipH="1" flipV="1">
            <a:off x="3203848" y="2411596"/>
            <a:ext cx="1329234" cy="3693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447764" y="2167833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čočka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2151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0" grpId="0"/>
      <p:bldP spid="11" grpId="0"/>
      <p:bldP spid="12" grpId="0"/>
      <p:bldP spid="13" grpId="0"/>
      <p:bldP spid="14" grpId="0"/>
      <p:bldP spid="15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2780928"/>
            <a:ext cx="669674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Zrak 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je zaměřen především na vnímání</a:t>
            </a:r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kontrastu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, proto dovoluje vidění</a:t>
            </a:r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kontur 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předmětů, jejich </a:t>
            </a:r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vzdálenost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 a významně se podílí na </a:t>
            </a:r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orientaci v prostoru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87624" y="908720"/>
            <a:ext cx="66967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Pro člověka je zrak nejdůležitější. Přibližně </a:t>
            </a:r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80%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 všech informací vnímáme zrakem.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74875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4987" y="3284984"/>
            <a:ext cx="8128559" cy="980728"/>
          </a:xfrm>
        </p:spPr>
        <p:txBody>
          <a:bodyPr/>
          <a:lstStyle/>
          <a:p>
            <a:r>
              <a:rPr lang="cs-CZ" sz="4000" dirty="0" smtClean="0"/>
              <a:t>Některá onemocnění oka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2816" y="1239143"/>
            <a:ext cx="52341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Astigmatismus</a:t>
            </a:r>
            <a:r>
              <a:rPr lang="cs-CZ" sz="2400" dirty="0" smtClean="0"/>
              <a:t> – rozmazané vidění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4988" y="1700808"/>
            <a:ext cx="78692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Krátkozrakost – neschopnost ostře vidět do dálky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2816" y="2162473"/>
            <a:ext cx="79718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Dalekozrakost – neschopnost ostře vidět do blízka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9249" y="2624138"/>
            <a:ext cx="83826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Barvoslepost – neschopnost rozlišovat některé barvy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09600" y="152400"/>
            <a:ext cx="8229600" cy="98072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Některé vady oka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2816" y="4581128"/>
            <a:ext cx="24662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Zánět spojivek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2816" y="5055567"/>
            <a:ext cx="32510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Šedý a zelený zákal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3113" y="5517232"/>
            <a:ext cx="3258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Různá poranění oka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790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věty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6787" y="1858045"/>
            <a:ext cx="4739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Lidské oko umožňuje člověku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36096" y="1835762"/>
            <a:ext cx="10615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vidět.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66787" y="2319710"/>
            <a:ext cx="51423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Zrak je smysl, kterým vnímáme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2319710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světlo, barvy a tvary.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6787" y="3150707"/>
            <a:ext cx="45602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Zrak je zaměřen na vnímání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83444" y="3157567"/>
            <a:ext cx="38605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kontrastu, kontur, vzdálenosti a orientaci v prostoru.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6787" y="4448145"/>
            <a:ext cx="4292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Světlo okem prochází přes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2507" y="4448144"/>
            <a:ext cx="40695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zornici, rohovku a čočku 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49158" y="4916135"/>
            <a:ext cx="21002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 dopadá na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12823" y="4909810"/>
            <a:ext cx="11897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sítnici.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4814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hlinkClick r:id="rId2"/>
              </a:rPr>
              <a:t>http://</a:t>
            </a:r>
            <a:r>
              <a:rPr lang="cs-CZ" smtClean="0">
                <a:hlinkClick r:id="rId2"/>
              </a:rPr>
              <a:t>cs.wikipedia.org/wiki/Soubor:Schematic_diagram_of_the_human_eye_cs.svg</a:t>
            </a:r>
            <a:endParaRPr lang="cs-CZ" smtClean="0"/>
          </a:p>
          <a:p>
            <a:pPr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332</TotalTime>
  <Words>260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Oko</vt:lpstr>
      <vt:lpstr>Prezentace aplikace PowerPoint</vt:lpstr>
      <vt:lpstr>Prezentace aplikace PowerPoint</vt:lpstr>
      <vt:lpstr>Některá onemocnění oka</vt:lpstr>
      <vt:lpstr>Doplň věty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49</cp:revision>
  <dcterms:created xsi:type="dcterms:W3CDTF">2010-10-19T08:27:42Z</dcterms:created>
  <dcterms:modified xsi:type="dcterms:W3CDTF">2012-04-10T12:11:50Z</dcterms:modified>
</cp:coreProperties>
</file>