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7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atomy_of_the_Human_Ear.sv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natomy_of_the_Human_Ear_blank.svg" TargetMode="External"/><Relationship Id="rId5" Type="http://schemas.openxmlformats.org/officeDocument/2006/relationships/hyperlink" Target="http://commons.wikimedia.org/wiki/User_talk:M.Komorniczak" TargetMode="External"/><Relationship Id="rId4" Type="http://schemas.openxmlformats.org/officeDocument/2006/relationships/hyperlink" Target="http://commons.wikimedia.org/wiki/User:M.Komornicza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4501588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VY_32_Inovace_3373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Lidské ucho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- ucho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lidském uchu.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Ucho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6669" y="1943254"/>
            <a:ext cx="67687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Ucho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je sluchový orgán obratlovců.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6669" y="4077072"/>
            <a:ext cx="644471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Sluch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je schopnost vnímat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zvuky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, která je společná všem vyšším živočichům, kteří jsou vybaveni speciálním smyslovým orgánem, uchem.</a:t>
            </a:r>
          </a:p>
        </p:txBody>
      </p:sp>
      <p:pic>
        <p:nvPicPr>
          <p:cNvPr id="1026" name="Picture 2" descr="C:\Users\phejlova\AppData\Local\Microsoft\Windows\Temporary Internet Files\Content.IE5\XRJ5EBKO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02116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hejlova\AppData\Local\Microsoft\Windows\Temporary Internet Files\Content.IE5\OQJJ8SY0\MP9004227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671" y="2456399"/>
            <a:ext cx="990355" cy="152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hejlova\AppData\Local\Microsoft\Windows\Temporary Internet Files\Content.IE5\XRJ5EBKO\MP9004255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8064" y="2446736"/>
            <a:ext cx="2337271" cy="155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9193" y="980728"/>
            <a:ext cx="644471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Základní části ucha jsou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vnější, střední a vnitřní ucho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69607" y="2132856"/>
            <a:ext cx="70587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Vnější ucho tvoří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boltec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zvukovod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bubínek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28983" y="3239398"/>
            <a:ext cx="66393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Střední ucho se skládá z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kladívka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kovadlinky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třmínku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Eustachovy trubice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1272" y="4797152"/>
            <a:ext cx="66393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Vnitřní ucho je tvořeno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hlemýžděm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rovnovážným orgánem s polokruhovými kanálky.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98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:\DUM\730px-Anatomy_of_the_Human_Ear_blank.sv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278" y="1628800"/>
            <a:ext cx="59423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505382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zvukovod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3491880" y="4149080"/>
            <a:ext cx="288032" cy="9047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67544" y="24928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boltec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187624" y="2677562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308304" y="42930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hlemýžď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372200" y="4149080"/>
            <a:ext cx="936104" cy="3286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499992" y="51571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bubínek</a:t>
            </a:r>
            <a:endParaRPr lang="cs-CZ" dirty="0"/>
          </a:p>
        </p:txBody>
      </p:sp>
      <p:cxnSp>
        <p:nvCxnSpPr>
          <p:cNvPr id="15" name="Přímá spojnice 14"/>
          <p:cNvCxnSpPr>
            <a:endCxn id="13" idx="0"/>
          </p:cNvCxnSpPr>
          <p:nvPr/>
        </p:nvCxnSpPr>
        <p:spPr>
          <a:xfrm>
            <a:off x="5076056" y="4149080"/>
            <a:ext cx="0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084168" y="534185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Eustachova trubice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H="1" flipV="1">
            <a:off x="6084168" y="4601453"/>
            <a:ext cx="144016" cy="7404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879985" y="277132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kladívko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94239" y="2123564"/>
            <a:ext cx="1355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kovadlinka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49760" y="220576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třmínek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H="1" flipV="1">
            <a:off x="4572000" y="3140659"/>
            <a:ext cx="504056" cy="4323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824028" y="2492896"/>
            <a:ext cx="425732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508104" y="2575101"/>
            <a:ext cx="144016" cy="1213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326671" y="284829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ušní nervy</a:t>
            </a:r>
            <a:endParaRPr lang="cs-CZ" dirty="0"/>
          </a:p>
        </p:txBody>
      </p:sp>
      <p:cxnSp>
        <p:nvCxnSpPr>
          <p:cNvPr id="30" name="Přímá spojnice 29"/>
          <p:cNvCxnSpPr/>
          <p:nvPr/>
        </p:nvCxnSpPr>
        <p:spPr>
          <a:xfrm flipV="1">
            <a:off x="6948264" y="3182070"/>
            <a:ext cx="432048" cy="1747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7524328" y="3182070"/>
            <a:ext cx="324036" cy="4629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639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0" grpId="0"/>
      <p:bldP spid="13" grpId="0"/>
      <p:bldP spid="16" grpId="0"/>
      <p:bldP spid="19" grpId="0"/>
      <p:bldP spid="20" grpId="0"/>
      <p:bldP spid="21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908720"/>
            <a:ext cx="64807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Zvuk, který prochází zvukovodem naráží do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bubínku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ten se rozechvěje a vibrace přenáší přes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kladívko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kovadlinku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třmínek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do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hlemýždě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217044"/>
            <a:ext cx="7128792" cy="2233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Tam na vibrace reagují smyslové buňky, které informace o zachyceném zvuku vedou pomocí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sluchového nervu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 dalšímu zpracování do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mozku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478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3088" y="1850485"/>
            <a:ext cx="3929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Základní části ucha jsou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3402" y="1850485"/>
            <a:ext cx="4743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vnější, střední a vnitřní ucho.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900" y="254298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Vnější ucho tvoří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7" y="2542982"/>
            <a:ext cx="4541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boltec, zvukovod a bubínek.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8451" y="3189313"/>
            <a:ext cx="3989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Střední ucho se skládá z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82369" y="3189313"/>
            <a:ext cx="47490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kladívka, kovadlinky, třmínku a Eustachovy trubice.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8451" y="4293096"/>
            <a:ext cx="4882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Vnitřní ucho je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tvořeno hlavně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28213" y="4293096"/>
            <a:ext cx="2114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hlemýžděm.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369" y="4941168"/>
            <a:ext cx="5481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hlemýždě je zvuk veden pomocí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78586" y="4941167"/>
            <a:ext cx="3128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sluchového nervu do mozku.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96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41156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435280" cy="4137323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>
              <a:defRPr/>
            </a:pPr>
            <a:r>
              <a:rPr lang="en-US" dirty="0" err="1" smtClean="0">
                <a:hlinkClick r:id="rId3" tooltip="File:Anatomy of the Human Ear.svg"/>
              </a:rPr>
              <a:t>Anatomy_of_the_Human_Ear.svg</a:t>
            </a:r>
            <a:r>
              <a:rPr lang="en-US" dirty="0"/>
              <a:t>: </a:t>
            </a:r>
            <a:r>
              <a:rPr lang="en-US" dirty="0" err="1"/>
              <a:t>Chittka</a:t>
            </a:r>
            <a:r>
              <a:rPr lang="en-US" dirty="0"/>
              <a:t> L, </a:t>
            </a:r>
            <a:r>
              <a:rPr lang="en-US" dirty="0" err="1" smtClean="0"/>
              <a:t>Brockmann</a:t>
            </a:r>
            <a:endParaRPr lang="cs-CZ" dirty="0" smtClean="0"/>
          </a:p>
          <a:p>
            <a:pPr>
              <a:defRPr/>
            </a:pPr>
            <a:r>
              <a:rPr lang="en-US" dirty="0" smtClean="0"/>
              <a:t>derivative </a:t>
            </a:r>
            <a:r>
              <a:rPr lang="en-US" dirty="0"/>
              <a:t>work: </a:t>
            </a:r>
            <a:r>
              <a:rPr lang="en-US" b="1" dirty="0" err="1">
                <a:hlinkClick r:id="rId4" tooltip="User:M.Komorniczak"/>
              </a:rPr>
              <a:t>M•Komorniczak</a:t>
            </a:r>
            <a:r>
              <a:rPr lang="en-US" dirty="0"/>
              <a:t> </a:t>
            </a:r>
            <a:r>
              <a:rPr lang="en-US" baseline="30000">
                <a:hlinkClick r:id="rId5" tooltip="User talk:M.Komorniczak"/>
              </a:rPr>
              <a:t>-</a:t>
            </a:r>
            <a:r>
              <a:rPr lang="en-US" baseline="30000" smtClean="0">
                <a:hlinkClick r:id="rId5" tooltip="User talk:M.Komorniczak"/>
              </a:rPr>
              <a:t>talk-</a:t>
            </a:r>
            <a:r>
              <a:rPr lang="cs-CZ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commons.wikimedia.org/wiki/File:Anatomy_of_the_Human_Ear_blank.svg</a:t>
            </a: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342</TotalTime>
  <Words>278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Ucho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52</cp:revision>
  <dcterms:created xsi:type="dcterms:W3CDTF">2010-10-19T08:27:42Z</dcterms:created>
  <dcterms:modified xsi:type="dcterms:W3CDTF">2012-04-10T12:13:09Z</dcterms:modified>
</cp:coreProperties>
</file>