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0"/>
  </p:notesMasterIdLst>
  <p:sldIdLst>
    <p:sldId id="257" r:id="rId2"/>
    <p:sldId id="263" r:id="rId3"/>
    <p:sldId id="264" r:id="rId4"/>
    <p:sldId id="265" r:id="rId5"/>
    <p:sldId id="268" r:id="rId6"/>
    <p:sldId id="266" r:id="rId7"/>
    <p:sldId id="267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kinlayers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0728829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VY_32_Inovace_3374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Krycí soustava - kůže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- Kůže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lidském kůži.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3" y="1905505"/>
            <a:ext cx="784887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Kůže se skládá ze tří základních částí,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pokožky, škáry a podkožního vaziva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3" y="2879638"/>
            <a:ext cx="79928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Pokožka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je tvořena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mnoha vrstvami buněk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které neustále rohovatí, odumírají a odlupují se.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2" y="4264633"/>
            <a:ext cx="78488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Součástí spodních vrstev pokožky je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pigmentové barvivo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které chrání tělo před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UV-zářením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5" y="764704"/>
            <a:ext cx="77048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Škára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pružná vazivová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část kůže, ve které se nachází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nervová zakončení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– čidla dotyku, chladu a tepla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také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vlasové cibulky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5" y="2708920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Podkožní vazivo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obsahuje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tukové buňky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které složí jako zásobárna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energie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a jsou v nich rozpuštěny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vitamíny A, D, E, K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5" y="422108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podkožním vazivu jsou také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receptory tlaku a tahu.</a:t>
            </a:r>
            <a:endParaRPr lang="cs-CZ" sz="28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71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\DUMy moje\ICT\Pří 2\Skinlayer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047" y="1133255"/>
            <a:ext cx="4245249" cy="420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58758" y="1588150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pokožka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06234" y="2380238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škára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1773" y="3862017"/>
            <a:ext cx="2013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podkožní vazivo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098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kůže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662708"/>
            <a:ext cx="3829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Ochranná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chrání tělo.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346943"/>
            <a:ext cx="80275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Smyslová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jsou v ní uložena nervová zakončení.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924944"/>
            <a:ext cx="7167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Termoregulační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udržuje stálou teplotu těla.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842" y="3560206"/>
            <a:ext cx="7409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Skladovací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zásoba tuku v podkožním vazivu.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149080"/>
            <a:ext cx="8306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Vylučovací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škodlivé látky odchází z těla při pocení.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9" y="4797152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Resorpční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přes kůži lze do těla dostat různé látky (v masti apod.)</a:t>
            </a:r>
          </a:p>
        </p:txBody>
      </p:sp>
    </p:spTree>
    <p:extLst>
      <p:ext uri="{BB962C8B-B14F-4D97-AF65-F5344CB8AC3E}">
        <p14:creationId xmlns:p14="http://schemas.microsoft.com/office/powerpoint/2010/main" val="114801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sz="3600" dirty="0" smtClean="0"/>
              <a:t>Další kožní orgány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9164" y="1224288"/>
            <a:ext cx="27918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Vlasy a chlupy</a:t>
            </a:r>
            <a:endParaRPr lang="cs-CZ" sz="2800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80383" y="1209978"/>
            <a:ext cx="1247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Nehty</a:t>
            </a:r>
            <a:endParaRPr lang="cs-CZ" sz="28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1628800"/>
            <a:ext cx="21091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Potní žlázy</a:t>
            </a:r>
            <a:endParaRPr lang="cs-CZ" sz="2800" dirty="0">
              <a:solidFill>
                <a:srgbClr val="FFC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5830" y="2420888"/>
            <a:ext cx="2565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Mazové žlázy</a:t>
            </a:r>
            <a:endParaRPr lang="cs-CZ" sz="2800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4574" y="2420888"/>
            <a:ext cx="2459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Mléčné žlázy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09600" y="3143479"/>
            <a:ext cx="8229600" cy="11247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Některé kožní choroby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9600" y="5157192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Akné </a:t>
            </a:r>
            <a:endParaRPr lang="cs-CZ" sz="2800" dirty="0">
              <a:solidFill>
                <a:srgbClr val="FFC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941168"/>
            <a:ext cx="2071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Bradavice </a:t>
            </a:r>
            <a:endParaRPr lang="cs-CZ" sz="2800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3604" y="5805264"/>
            <a:ext cx="1503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Ekzém </a:t>
            </a:r>
            <a:endParaRPr lang="cs-CZ" sz="2800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20188" y="581688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Lupénka 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5526524"/>
            <a:ext cx="1757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Kopřivka</a:t>
            </a:r>
            <a:endParaRPr lang="cs-CZ" sz="28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521077" y="3292378"/>
            <a:ext cx="7786849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937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52640"/>
            <a:ext cx="2759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Kůže se skládá z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752639"/>
            <a:ext cx="583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pokožky, škáry a podkožního vaziva.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1658" y="2449507"/>
            <a:ext cx="29601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Pokožka obsahuje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54079" y="2449507"/>
            <a:ext cx="5392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zrohovatělé buňky a pigmentové barvivo. 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5211" y="3471390"/>
            <a:ext cx="2271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 škáře jsou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3471391"/>
            <a:ext cx="5910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nervová zakončení a vlasové cibulky.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1658" y="4349060"/>
            <a:ext cx="4038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podkožním vazivu jsou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5" y="4349060"/>
            <a:ext cx="42487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tukové buňky a receptory tlaku a tahu. 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5211" y="5180057"/>
            <a:ext cx="30075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Funkce kůže jsou: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68000" y="5180057"/>
            <a:ext cx="59565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ochranná, smyslová, termoregulační, skladovací, vylučovací a resorpční.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765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cs.wikipedia.org/wiki/Soubor:Skinlayers.png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342</TotalTime>
  <Words>326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Kůže</vt:lpstr>
      <vt:lpstr>Prezentace aplikace PowerPoint</vt:lpstr>
      <vt:lpstr>Prezentace aplikace PowerPoint</vt:lpstr>
      <vt:lpstr>Funkce kůže</vt:lpstr>
      <vt:lpstr>Další kožní orgány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47</cp:revision>
  <dcterms:created xsi:type="dcterms:W3CDTF">2010-10-19T08:27:42Z</dcterms:created>
  <dcterms:modified xsi:type="dcterms:W3CDTF">2012-04-10T11:59:34Z</dcterms:modified>
</cp:coreProperties>
</file>