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63" r:id="rId4"/>
    <p:sldId id="264" r:id="rId5"/>
    <p:sldId id="265" r:id="rId6"/>
    <p:sldId id="266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15816" y="2924944"/>
            <a:ext cx="5105400" cy="864096"/>
          </a:xfrm>
        </p:spPr>
        <p:txBody>
          <a:bodyPr/>
          <a:lstStyle/>
          <a:p>
            <a:r>
              <a:rPr lang="cs-CZ" dirty="0" smtClean="0"/>
              <a:t>                      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987824" y="1988840"/>
            <a:ext cx="45211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Základní škola a Mateřská škola, Potštejn,</a:t>
            </a:r>
          </a:p>
          <a:p>
            <a:r>
              <a:rPr lang="cs-CZ" dirty="0" smtClean="0">
                <a:solidFill>
                  <a:schemeClr val="bg2"/>
                </a:solidFill>
              </a:rPr>
              <a:t>okres Rychnov nad Kněžnou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56176" y="4509120"/>
            <a:ext cx="2286000" cy="846386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r">
              <a:spcBef>
                <a:spcPts val="600"/>
              </a:spcBef>
              <a:buClr>
                <a:srgbClr val="B13F9A"/>
              </a:buClr>
              <a:buSzPct val="73000"/>
            </a:pPr>
            <a:r>
              <a:rPr lang="cs-CZ" sz="2200" dirty="0" smtClean="0">
                <a:solidFill>
                  <a:srgbClr val="FFFFFF"/>
                </a:solidFill>
              </a:rPr>
              <a:t>Mytí,</a:t>
            </a:r>
          </a:p>
          <a:p>
            <a:pPr lvl="0" algn="r">
              <a:spcBef>
                <a:spcPts val="600"/>
              </a:spcBef>
              <a:buClr>
                <a:srgbClr val="B13F9A"/>
              </a:buClr>
              <a:buSzPct val="73000"/>
            </a:pPr>
            <a:r>
              <a:rPr lang="cs-CZ" sz="2200" dirty="0" smtClean="0">
                <a:solidFill>
                  <a:srgbClr val="FFFFFF"/>
                </a:solidFill>
              </a:rPr>
              <a:t>Josef Čapek</a:t>
            </a:r>
            <a:endParaRPr lang="cs-CZ" sz="2200" dirty="0">
              <a:solidFill>
                <a:srgbClr val="FFFF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59832" y="3212976"/>
            <a:ext cx="47506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VY_32_INOVACE_13_Čtení 2. </a:t>
            </a:r>
            <a:r>
              <a:rPr lang="cs-CZ" sz="24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roč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03848" y="4149080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Marie </a:t>
            </a:r>
            <a:r>
              <a:rPr lang="cs-CZ" dirty="0" err="1" smtClean="0">
                <a:solidFill>
                  <a:schemeClr val="bg2"/>
                </a:solidFill>
              </a:rPr>
              <a:t>Říčařová</a:t>
            </a:r>
            <a:endParaRPr lang="cs-CZ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756084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Mytí</a:t>
            </a:r>
          </a:p>
          <a:p>
            <a:endParaRPr lang="cs-CZ" dirty="0" smtClean="0"/>
          </a:p>
          <a:p>
            <a:r>
              <a:rPr lang="cs-CZ" dirty="0" smtClean="0"/>
              <a:t>Ověření ve výuce: 28.11.2011</a:t>
            </a:r>
          </a:p>
          <a:p>
            <a:endParaRPr lang="cs-CZ" dirty="0" smtClean="0"/>
          </a:p>
          <a:p>
            <a:r>
              <a:rPr lang="cs-CZ" dirty="0" smtClean="0"/>
              <a:t>Předmět: Čtení</a:t>
            </a:r>
          </a:p>
          <a:p>
            <a:endParaRPr lang="cs-CZ" dirty="0" smtClean="0"/>
          </a:p>
          <a:p>
            <a:r>
              <a:rPr lang="cs-CZ" dirty="0" smtClean="0"/>
              <a:t>Ročník </a:t>
            </a:r>
            <a:r>
              <a:rPr lang="cs-CZ" smtClean="0"/>
              <a:t>: .2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Klíčová slova: přísloví: Zdravý jako rybička, čilý jako rybička</a:t>
            </a:r>
          </a:p>
          <a:p>
            <a:endParaRPr lang="cs-CZ" dirty="0" smtClean="0"/>
          </a:p>
          <a:p>
            <a:r>
              <a:rPr lang="cs-CZ" dirty="0" smtClean="0"/>
              <a:t>Anotace: DUM ověřuje, jak si žáci zapamatovali text  a jak mu  porozuměli. Rozšiřuje slovní zásobu žáků. Využívá mezipředmětového vztahu s prvoukou, téma- zdraví a s českým jazykem, téma - přísloví.</a:t>
            </a:r>
          </a:p>
        </p:txBody>
      </p:sp>
    </p:spTree>
  </p:cSld>
  <p:clrMapOvr>
    <a:masterClrMapping/>
  </p:clrMapOvr>
  <p:transition spd="slow" advClick="0" advTm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49854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Vysvětli, proč se máme otužovat.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492896"/>
            <a:ext cx="31886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Znáš nějaké přísloví?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645024"/>
            <a:ext cx="26741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Zdravý jako ryba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437112"/>
            <a:ext cx="26821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Čilý jako rybička.</a:t>
            </a:r>
            <a:endParaRPr lang="cs-CZ" sz="2400" b="1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2"/>
            <a:ext cx="58101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Jak se myjeme ráno a jak večer, popiš.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132856"/>
            <a:ext cx="71865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 čemu nám je ráno voda studená a večer teplá?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581128"/>
            <a:ext cx="6428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 co bys neměl ráno ani večer zapomínat?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3356992"/>
            <a:ext cx="36824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Proč se máme otužovat?</a:t>
            </a:r>
            <a:endParaRPr lang="cs-CZ" sz="24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268760"/>
            <a:ext cx="44725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Vysvětli  význam slov z textu: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348880"/>
            <a:ext cx="1726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nepořádně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3356992"/>
            <a:ext cx="1550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marjánku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581128"/>
            <a:ext cx="17459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odštipovali</a:t>
            </a:r>
            <a:endParaRPr lang="cs-CZ" sz="2400" b="1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844824"/>
            <a:ext cx="3384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Byl čím dál špinavější.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564904"/>
            <a:ext cx="45384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Mohl do něho marjánku sázet.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429000"/>
            <a:ext cx="34190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Kopřivy na něm rostly.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365104"/>
            <a:ext cx="57316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 vlasech si mu vrabci udělali hnízdo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836712"/>
            <a:ext cx="58302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Vysvětli význam větných celků z textu.</a:t>
            </a:r>
            <a:endParaRPr lang="cs-CZ" sz="24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25144"/>
            <a:ext cx="72420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Použitá literatura: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Čítanka pro druhý ročník </a:t>
            </a:r>
            <a:r>
              <a:rPr lang="cs-CZ" dirty="0" smtClean="0"/>
              <a:t>ZŠ, str. </a:t>
            </a:r>
            <a:r>
              <a:rPr lang="cs-CZ" smtClean="0"/>
              <a:t>71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Nakladatelství DIDAKTIS s.r.o.</a:t>
            </a:r>
            <a:br>
              <a:rPr lang="cs-CZ" dirty="0" smtClean="0"/>
            </a:br>
            <a:r>
              <a:rPr lang="cs-CZ" dirty="0" smtClean="0"/>
              <a:t>Kaštanová 141</a:t>
            </a:r>
            <a:br>
              <a:rPr lang="cs-CZ" dirty="0" smtClean="0"/>
            </a:br>
            <a:r>
              <a:rPr lang="cs-CZ" dirty="0" smtClean="0"/>
              <a:t>Brno</a:t>
            </a:r>
            <a:br>
              <a:rPr lang="cs-CZ" dirty="0" smtClean="0"/>
            </a:br>
            <a:r>
              <a:rPr lang="cs-CZ" dirty="0" smtClean="0"/>
              <a:t>2003 První vydání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111</TotalTime>
  <Words>183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                      </vt:lpstr>
      <vt:lpstr>Snímek 2</vt:lpstr>
      <vt:lpstr>Snímek 3</vt:lpstr>
      <vt:lpstr>Snímek 4</vt:lpstr>
      <vt:lpstr>Snímek 5</vt:lpstr>
      <vt:lpstr>Snímek 6</vt:lpstr>
      <vt:lpstr>Použitá literatura:  Čítanka pro druhý ročník ZŠ, str. 71 Nakladatelství DIDAKTIS s.r.o. Kaštanová 141 Brno 2003 První vydání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VY_32_INOVACE_03                         ČTENÍ</dc:title>
  <dc:creator>uživatel</dc:creator>
  <cp:lastModifiedBy>Škola</cp:lastModifiedBy>
  <cp:revision>29</cp:revision>
  <dcterms:created xsi:type="dcterms:W3CDTF">2011-06-19T16:04:11Z</dcterms:created>
  <dcterms:modified xsi:type="dcterms:W3CDTF">2012-02-04T13:32:06Z</dcterms:modified>
</cp:coreProperties>
</file>