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BAFD03-1F68-40E8-8C0A-A98D69634D0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600D0F2-490B-447B-8359-B0342EFB2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43608" y="773705"/>
            <a:ext cx="7560840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VY_12_INOVACE_12_ČTENÁŘSKÁ GRAMOTNOST_DALIBOR Z KOZOJED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DALIBOR Z KOZOJED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3501008"/>
            <a:ext cx="60126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DALIBOR Z KOZOJED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164288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572000" y="609329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60648"/>
            <a:ext cx="7830870" cy="6313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seřazují jednotlivé části příběhu na jednotlivých snímcích, tak jak podle nich mají být správně za sebou. Odpovědi zapisují do tabulky,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součástí tohoto materiálu.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Kontrola probíhá až po vyplnění tabulky (k přeskočení animací zobrazujících správné odpovědi použijte tlačítko akcí)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Tužka, vytištěná tabulka k zapisování odpovědí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 Daliborovi </a:t>
            </a:r>
            <a:r>
              <a:rPr lang="cs-CZ" dirty="0" smtClean="0"/>
              <a:t>                  z </a:t>
            </a:r>
            <a:r>
              <a:rPr lang="cs-CZ" dirty="0" err="1" smtClean="0"/>
              <a:t>Kozojed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POPLETENÉ VĚTY</a:t>
            </a:r>
          </a:p>
          <a:p>
            <a:r>
              <a:rPr lang="cs-CZ" dirty="0" smtClean="0"/>
              <a:t>ZKUS JE SEŘADIT TAK, JAK PATŘÍ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QY0DN0JS\MC90015118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773063">
            <a:off x="198955" y="1459149"/>
            <a:ext cx="2086914" cy="404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Administrator\Local Settings\Temporary Internet Files\Content.IE5\G4QBCXM2\MC900441798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797152"/>
            <a:ext cx="4039344" cy="18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56612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779096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Dbal také o bezpečnost svých poddaných, proto na hradě nechal vybudovat také věznici.</a:t>
            </a:r>
          </a:p>
          <a:p>
            <a:endParaRPr lang="cs-CZ" dirty="0" smtClean="0"/>
          </a:p>
          <a:p>
            <a:r>
              <a:rPr lang="cs-CZ" dirty="0" smtClean="0"/>
              <a:t> Král Vladislav II. </a:t>
            </a:r>
            <a:r>
              <a:rPr lang="cs-CZ" dirty="0" err="1" smtClean="0"/>
              <a:t>Jagelonský</a:t>
            </a:r>
            <a:r>
              <a:rPr lang="cs-CZ" dirty="0" smtClean="0"/>
              <a:t> se usídlil </a:t>
            </a:r>
            <a:r>
              <a:rPr lang="cs-CZ" dirty="0" smtClean="0"/>
              <a:t>          na </a:t>
            </a:r>
            <a:r>
              <a:rPr lang="cs-CZ" dirty="0" smtClean="0"/>
              <a:t>Pražském hradě a nechal obnovit zanedbané sídlo.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Ta měla mnoho poschodí a dokonce </a:t>
            </a:r>
            <a:r>
              <a:rPr lang="cs-CZ" dirty="0" smtClean="0"/>
              <a:t>                 i </a:t>
            </a:r>
            <a:r>
              <a:rPr lang="cs-CZ" dirty="0" smtClean="0"/>
              <a:t>hladomornu.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62068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5229200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517232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30120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779096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Tyrana zajali a donutili ho slíbit </a:t>
            </a:r>
            <a:r>
              <a:rPr lang="cs-CZ" dirty="0" smtClean="0"/>
              <a:t>                    a </a:t>
            </a:r>
            <a:r>
              <a:rPr lang="cs-CZ" dirty="0" smtClean="0"/>
              <a:t>podepsat, že je propouští z poddanství.</a:t>
            </a:r>
          </a:p>
          <a:p>
            <a:endParaRPr lang="cs-CZ" dirty="0" smtClean="0"/>
          </a:p>
          <a:p>
            <a:r>
              <a:rPr lang="cs-CZ" dirty="0" smtClean="0"/>
              <a:t> Byl to velmi krutý pán. Utiskoval své poddané. Těm ale došla trpělivost </a:t>
            </a:r>
            <a:r>
              <a:rPr lang="cs-CZ" dirty="0" smtClean="0"/>
              <a:t>                  a </a:t>
            </a:r>
            <a:r>
              <a:rPr lang="cs-CZ" dirty="0" smtClean="0"/>
              <a:t>vzbouřili se.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těchto dobách žil na Litoměřicku pán Adam </a:t>
            </a:r>
            <a:r>
              <a:rPr lang="cs-CZ" dirty="0" err="1" smtClean="0"/>
              <a:t>Ploskovský</a:t>
            </a:r>
            <a:r>
              <a:rPr lang="cs-CZ" dirty="0" smtClean="0"/>
              <a:t> z </a:t>
            </a:r>
            <a:r>
              <a:rPr lang="cs-CZ" dirty="0" err="1" smtClean="0"/>
              <a:t>Drahonic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62068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5373216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445224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5373216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779096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Vzbouřenci se proto chtěli stát jeho poddanými.</a:t>
            </a:r>
          </a:p>
          <a:p>
            <a:endParaRPr lang="cs-CZ" dirty="0" smtClean="0"/>
          </a:p>
          <a:p>
            <a:r>
              <a:rPr lang="cs-CZ" dirty="0" smtClean="0"/>
              <a:t>V sousedství panoval moudrý a spravedlivý rytíř Dalibor z </a:t>
            </a:r>
            <a:r>
              <a:rPr lang="cs-CZ" dirty="0" err="1" smtClean="0"/>
              <a:t>Kozojed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Dalibor svolil, až když mu vzbouřenci potvrdili, že jejich bývalý pán jim dal volnost a vše stvrdil podpisem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62068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530120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445224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30120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779096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Adam </a:t>
            </a:r>
            <a:r>
              <a:rPr lang="cs-CZ" dirty="0" err="1" smtClean="0"/>
              <a:t>Ploskovský</a:t>
            </a:r>
            <a:r>
              <a:rPr lang="cs-CZ" dirty="0" smtClean="0"/>
              <a:t> však svůj slib nedodržel. Stěžoval si králi a ten dal Dalibora uvěznit.</a:t>
            </a:r>
          </a:p>
          <a:p>
            <a:endParaRPr lang="cs-CZ" dirty="0" smtClean="0"/>
          </a:p>
          <a:p>
            <a:r>
              <a:rPr lang="cs-CZ" dirty="0" smtClean="0"/>
              <a:t>Dalibor si </a:t>
            </a:r>
            <a:r>
              <a:rPr lang="cs-CZ" smtClean="0"/>
              <a:t>ve věznici za </a:t>
            </a:r>
            <a:r>
              <a:rPr lang="cs-CZ" dirty="0" smtClean="0"/>
              <a:t>své poslední peníze nechal koupit housle.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Hrou na housle trávil ve věznici mnoho času, a tak se velmi brzy zdokonalil.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62068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530120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445224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229200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779096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Jednoho dne však zvuk Daliborových houslí utichl. </a:t>
            </a:r>
          </a:p>
          <a:p>
            <a:endParaRPr lang="cs-CZ" dirty="0" smtClean="0"/>
          </a:p>
          <a:p>
            <a:r>
              <a:rPr lang="cs-CZ" dirty="0" smtClean="0"/>
              <a:t>Lidé později začali Daliborovi za jeho hraní nosit peníze, za které si mohl koupit jídlo.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Soud rozhodl o Daliborově vině a Dalibor byl popraven.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62068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530120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517232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530120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067128" cy="50405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Od té doby nazývají věž, kde byl </a:t>
            </a:r>
            <a:r>
              <a:rPr lang="cs-CZ" dirty="0" smtClean="0"/>
              <a:t>uvězněn, </a:t>
            </a:r>
            <a:r>
              <a:rPr lang="cs-CZ" dirty="0" smtClean="0"/>
              <a:t>Daliborkou.</a:t>
            </a:r>
          </a:p>
          <a:p>
            <a:endParaRPr lang="cs-CZ" dirty="0" smtClean="0"/>
          </a:p>
          <a:p>
            <a:r>
              <a:rPr lang="cs-CZ" dirty="0" smtClean="0"/>
              <a:t>Dodnes je také </a:t>
            </a:r>
            <a:r>
              <a:rPr lang="cs-CZ" dirty="0" smtClean="0"/>
              <a:t>známé </a:t>
            </a:r>
            <a:r>
              <a:rPr lang="cs-CZ" dirty="0" smtClean="0"/>
              <a:t>přísloví: „Nouze naučila Dalibora </a:t>
            </a:r>
            <a:r>
              <a:rPr lang="cs-CZ" dirty="0" err="1" smtClean="0"/>
              <a:t>housti</a:t>
            </a:r>
            <a:r>
              <a:rPr lang="cs-CZ" dirty="0" smtClean="0"/>
              <a:t>!“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Lidé však na Dalibora nezapomněli.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772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SPRÁVNÉ POŘADÍ: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Obrázek 4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764704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QY0DN0JS\MC90015118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301208"/>
            <a:ext cx="63906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8UIKCQAD\MC90044039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5445224"/>
            <a:ext cx="1092200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UIKCQAD\MC9003204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301208"/>
            <a:ext cx="969516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80312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64886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02: </a:t>
            </a:r>
            <a:r>
              <a:rPr lang="cs-CZ" sz="1600" dirty="0" smtClean="0"/>
              <a:t>Galerie Office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Obr.03: </a:t>
            </a:r>
            <a:r>
              <a:rPr lang="cs-CZ" sz="1600" dirty="0" smtClean="0"/>
              <a:t>Galerie Office 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Obr.04: </a:t>
            </a:r>
            <a:r>
              <a:rPr lang="cs-CZ" sz="1600" dirty="0" smtClean="0"/>
              <a:t>Galerie Office 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Obr.05: </a:t>
            </a:r>
            <a:r>
              <a:rPr lang="cs-CZ" sz="1600" dirty="0" smtClean="0"/>
              <a:t>Galerie Office  [cit. </a:t>
            </a:r>
            <a:r>
              <a:rPr lang="cs-CZ" sz="1600" smtClean="0"/>
              <a:t>2012-03-20]</a:t>
            </a: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61</TotalTime>
  <Words>575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Acrobat Document</vt:lpstr>
      <vt:lpstr>Snímek 1</vt:lpstr>
      <vt:lpstr>Snímek 2</vt:lpstr>
      <vt:lpstr>O Daliborovi                   z Kozojed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Daliborovi z Kozojed</dc:title>
  <dc:creator>DELL</dc:creator>
  <cp:lastModifiedBy>Dum</cp:lastModifiedBy>
  <cp:revision>12</cp:revision>
  <dcterms:created xsi:type="dcterms:W3CDTF">2012-03-20T10:26:10Z</dcterms:created>
  <dcterms:modified xsi:type="dcterms:W3CDTF">2012-07-09T17:08:15Z</dcterms:modified>
</cp:coreProperties>
</file>