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98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2FC4DF-D937-4E9C-A38C-6FC2C6BB955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ED768-D4B5-4C27-954A-349096692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2FC4DF-D937-4E9C-A38C-6FC2C6BB955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ED768-D4B5-4C27-954A-349096692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2FC4DF-D937-4E9C-A38C-6FC2C6BB955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ED768-D4B5-4C27-954A-349096692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2FC4DF-D937-4E9C-A38C-6FC2C6BB955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ED768-D4B5-4C27-954A-349096692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2FC4DF-D937-4E9C-A38C-6FC2C6BB955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ED768-D4B5-4C27-954A-349096692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2FC4DF-D937-4E9C-A38C-6FC2C6BB955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ED768-D4B5-4C27-954A-349096692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2FC4DF-D937-4E9C-A38C-6FC2C6BB955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ED768-D4B5-4C27-954A-349096692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2FC4DF-D937-4E9C-A38C-6FC2C6BB955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ED768-D4B5-4C27-954A-349096692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2FC4DF-D937-4E9C-A38C-6FC2C6BB955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ED768-D4B5-4C27-954A-3490966921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2FC4DF-D937-4E9C-A38C-6FC2C6BB955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ED768-D4B5-4C27-954A-349096692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2FC4DF-D937-4E9C-A38C-6FC2C6BB955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ED768-D4B5-4C27-954A-349096692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32FC4DF-D937-4E9C-A38C-6FC2C6BB955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3FED768-D4B5-4C27-954A-349096692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VY_12_INOVACE_21_ČTENÁŘSKÁ GRAMOTNOST_JAK PROPAST MACOCHA DOSTALA SVÉ JMÉNO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JAK PROPAST MACOCHA DOSTALA SVÉ JMÉNO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556" y="3356992"/>
            <a:ext cx="85684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JAK PROPAST MACOCHA DOSTALA SVÉ JMÉNO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476672"/>
            <a:ext cx="7830870" cy="5898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3.třídy.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z knihy Staré pověsti české Jany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si ověří znalosti o české historii, které získávají čtením příběhu.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vybírají správnou část věty. Jednotlivé možnosti jsou označeny barevně – děti mohou zapisovat svou odpověď příslušnou barvou. Animace správných odpovědí lze při první práci s materiálem přeskočit </a:t>
            </a:r>
            <a:r>
              <a:rPr lang="cs-CZ" smtClean="0">
                <a:latin typeface="Arial" pitchFamily="34" charset="0"/>
                <a:cs typeface="Arial" pitchFamily="34" charset="0"/>
              </a:rPr>
              <a:t>pomocí tlačítek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akcí.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Papír a barevné pastelky 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Jak propast Macocha dostala své jméno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VYBER VHODNÉ ČÁSTI VĚT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70696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Sedlák žil spokojeně se svou ženou a synem Martinem. Když jeho žena nečekaně zemřela, rozhodl se</a:t>
            </a:r>
          </a:p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znovu oženit.</a:t>
            </a:r>
          </a:p>
          <a:p>
            <a:pPr algn="ctr">
              <a:buNone/>
            </a:pPr>
            <a:r>
              <a:rPr lang="cs-CZ" dirty="0" smtClean="0">
                <a:solidFill>
                  <a:srgbClr val="7030A0"/>
                </a:solidFill>
              </a:rPr>
              <a:t>odejít ze země.</a:t>
            </a:r>
          </a:p>
          <a:p>
            <a:pPr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žít navždy sám.</a:t>
            </a:r>
          </a:p>
          <a:p>
            <a:pPr algn="ctr">
              <a:buNone/>
            </a:pPr>
            <a:r>
              <a:rPr lang="cs-CZ" dirty="0" smtClean="0"/>
              <a:t>Našel si mladou ženu, která se zpočátku chovala k Martínkovi</a:t>
            </a:r>
          </a:p>
          <a:p>
            <a:pPr algn="ctr">
              <a:buNone/>
            </a:pPr>
            <a:r>
              <a:rPr lang="cs-CZ" dirty="0" smtClean="0">
                <a:solidFill>
                  <a:srgbClr val="C89800"/>
                </a:solidFill>
              </a:rPr>
              <a:t>velmi přívětivě.</a:t>
            </a:r>
          </a:p>
          <a:p>
            <a:pPr algn="ctr">
              <a:buNone/>
            </a:pPr>
            <a:r>
              <a:rPr lang="cs-CZ" dirty="0" smtClean="0">
                <a:solidFill>
                  <a:srgbClr val="00B0F0"/>
                </a:solidFill>
              </a:rPr>
              <a:t>nenávistně.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172400" y="5445224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70696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Brzy se však ženě narodil vlastní syn. Tento syn byl velmi</a:t>
            </a:r>
          </a:p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zlomyslný.</a:t>
            </a:r>
          </a:p>
          <a:p>
            <a:pPr algn="ctr">
              <a:buNone/>
            </a:pPr>
            <a:r>
              <a:rPr lang="cs-CZ" dirty="0" smtClean="0">
                <a:solidFill>
                  <a:srgbClr val="7030A0"/>
                </a:solidFill>
              </a:rPr>
              <a:t>rozmazlený.</a:t>
            </a:r>
          </a:p>
          <a:p>
            <a:pPr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nemocný.</a:t>
            </a:r>
          </a:p>
          <a:p>
            <a:pPr algn="ctr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algn="ctr">
              <a:buNone/>
            </a:pPr>
            <a:r>
              <a:rPr lang="cs-CZ" dirty="0" smtClean="0"/>
              <a:t>Oproti tomu byl Martin velmi</a:t>
            </a:r>
          </a:p>
          <a:p>
            <a:pPr algn="ctr">
              <a:buNone/>
            </a:pPr>
            <a:r>
              <a:rPr lang="cs-CZ" dirty="0" smtClean="0">
                <a:solidFill>
                  <a:srgbClr val="C89800"/>
                </a:solidFill>
              </a:rPr>
              <a:t>poslušný.</a:t>
            </a:r>
          </a:p>
          <a:p>
            <a:pPr algn="ctr">
              <a:buNone/>
            </a:pPr>
            <a:r>
              <a:rPr lang="cs-CZ" dirty="0" smtClean="0">
                <a:solidFill>
                  <a:srgbClr val="00B0F0"/>
                </a:solidFill>
              </a:rPr>
              <a:t>silný a čilý.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172400" y="5445224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70696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Žena začínala Martínka nenávidět a dokonce ho velmi často</a:t>
            </a:r>
          </a:p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zavírala do komory.</a:t>
            </a:r>
          </a:p>
          <a:p>
            <a:pPr algn="ctr">
              <a:buNone/>
            </a:pPr>
            <a:r>
              <a:rPr lang="cs-CZ" dirty="0" smtClean="0">
                <a:solidFill>
                  <a:srgbClr val="7030A0"/>
                </a:solidFill>
              </a:rPr>
              <a:t>bila.</a:t>
            </a:r>
          </a:p>
          <a:p>
            <a:pPr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chválila.</a:t>
            </a:r>
          </a:p>
          <a:p>
            <a:pPr algn="ctr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algn="ctr">
              <a:buNone/>
            </a:pPr>
            <a:r>
              <a:rPr lang="cs-CZ" dirty="0" smtClean="0"/>
              <a:t>Žena sama z toho byla velmi zoufalá. Nakonec se rozhodla požádat o radu</a:t>
            </a:r>
          </a:p>
          <a:p>
            <a:pPr algn="ctr">
              <a:buNone/>
            </a:pPr>
            <a:r>
              <a:rPr lang="cs-CZ" dirty="0" smtClean="0">
                <a:solidFill>
                  <a:srgbClr val="C89800"/>
                </a:solidFill>
              </a:rPr>
              <a:t>rádkyni.</a:t>
            </a:r>
          </a:p>
          <a:p>
            <a:pPr algn="ctr">
              <a:buNone/>
            </a:pPr>
            <a:r>
              <a:rPr lang="cs-CZ" dirty="0" smtClean="0">
                <a:solidFill>
                  <a:srgbClr val="00B0F0"/>
                </a:solidFill>
              </a:rPr>
              <a:t>kořenářku.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172400" y="5445224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70696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Kořenářka ženě řekla, že pokud chce, aby byl její vlastní syn zdravý, </a:t>
            </a:r>
          </a:p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musí se zbavit nevlastního syna.</a:t>
            </a:r>
          </a:p>
          <a:p>
            <a:pPr algn="ctr">
              <a:buNone/>
            </a:pPr>
            <a:r>
              <a:rPr lang="cs-CZ" dirty="0" smtClean="0">
                <a:solidFill>
                  <a:srgbClr val="7030A0"/>
                </a:solidFill>
              </a:rPr>
              <a:t>musí její syn pít často bylinkový čaj.</a:t>
            </a:r>
          </a:p>
          <a:p>
            <a:pPr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musí se každý den modlit.</a:t>
            </a:r>
          </a:p>
          <a:p>
            <a:pPr algn="ctr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algn="ctr">
              <a:buNone/>
            </a:pPr>
            <a:r>
              <a:rPr lang="cs-CZ" dirty="0" smtClean="0"/>
              <a:t>Macecha se tedy rozhodla uskutečnit strašlivý plán. Jednoho dne vyrazila s Martinem</a:t>
            </a:r>
          </a:p>
          <a:p>
            <a:pPr algn="ctr">
              <a:buNone/>
            </a:pPr>
            <a:r>
              <a:rPr lang="cs-CZ" dirty="0" smtClean="0">
                <a:solidFill>
                  <a:srgbClr val="C89800"/>
                </a:solidFill>
              </a:rPr>
              <a:t>na jahody.</a:t>
            </a:r>
          </a:p>
          <a:p>
            <a:pPr algn="ctr">
              <a:buNone/>
            </a:pPr>
            <a:r>
              <a:rPr lang="cs-CZ" dirty="0" smtClean="0">
                <a:solidFill>
                  <a:srgbClr val="00B0F0"/>
                </a:solidFill>
              </a:rPr>
              <a:t>na procházku.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172400" y="5445224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70696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Macecha dovedla Martina k propasti a </a:t>
            </a:r>
          </a:p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nechala ho, aby se ztratil.</a:t>
            </a:r>
          </a:p>
          <a:p>
            <a:pPr algn="ctr">
              <a:buNone/>
            </a:pPr>
            <a:r>
              <a:rPr lang="cs-CZ" dirty="0" smtClean="0">
                <a:solidFill>
                  <a:srgbClr val="7030A0"/>
                </a:solidFill>
              </a:rPr>
              <a:t>rozhodla se, že svůj plán neuskuteční.</a:t>
            </a:r>
          </a:p>
          <a:p>
            <a:pPr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shodila ho dolů.</a:t>
            </a:r>
          </a:p>
          <a:p>
            <a:pPr algn="ctr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algn="ctr">
              <a:buNone/>
            </a:pPr>
            <a:r>
              <a:rPr lang="cs-CZ" dirty="0" smtClean="0"/>
              <a:t>Macecha po svém strašlivém činu utekla a domů a tam našla druhého syna</a:t>
            </a:r>
          </a:p>
          <a:p>
            <a:pPr algn="ctr">
              <a:buNone/>
            </a:pPr>
            <a:r>
              <a:rPr lang="cs-CZ" dirty="0" smtClean="0">
                <a:solidFill>
                  <a:srgbClr val="C89800"/>
                </a:solidFill>
              </a:rPr>
              <a:t>úplně vyléčeného.</a:t>
            </a:r>
          </a:p>
          <a:p>
            <a:pPr algn="ctr">
              <a:buNone/>
            </a:pPr>
            <a:r>
              <a:rPr lang="cs-CZ" dirty="0" smtClean="0">
                <a:solidFill>
                  <a:srgbClr val="00B0F0"/>
                </a:solidFill>
              </a:rPr>
              <a:t>mrtvého.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172400" y="5445224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70696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Otec nemohl uvěřit tak strašlivému neštěstí a vydal se k propasti,</a:t>
            </a:r>
          </a:p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kde našel zdravého Martínka.</a:t>
            </a:r>
          </a:p>
          <a:p>
            <a:pPr algn="ctr">
              <a:buNone/>
            </a:pPr>
            <a:r>
              <a:rPr lang="cs-CZ" dirty="0" smtClean="0">
                <a:solidFill>
                  <a:srgbClr val="7030A0"/>
                </a:solidFill>
              </a:rPr>
              <a:t>kam také sám skočil.</a:t>
            </a:r>
          </a:p>
          <a:p>
            <a:pPr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kde se navěky ztratil.</a:t>
            </a:r>
          </a:p>
          <a:p>
            <a:pPr algn="ctr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algn="ctr">
              <a:buNone/>
            </a:pPr>
            <a:r>
              <a:rPr lang="cs-CZ" dirty="0" smtClean="0"/>
              <a:t>Macechu tížilo svědomí, a tak i s mrtvým synem v náruči</a:t>
            </a:r>
          </a:p>
          <a:p>
            <a:pPr algn="ctr">
              <a:buNone/>
            </a:pPr>
            <a:r>
              <a:rPr lang="cs-CZ" dirty="0" smtClean="0">
                <a:solidFill>
                  <a:srgbClr val="C89800"/>
                </a:solidFill>
              </a:rPr>
              <a:t>navždy opustila vesnici.</a:t>
            </a:r>
          </a:p>
          <a:p>
            <a:pPr algn="ctr">
              <a:buNone/>
            </a:pPr>
            <a:r>
              <a:rPr lang="cs-CZ" dirty="0" smtClean="0">
                <a:solidFill>
                  <a:srgbClr val="00B0F0"/>
                </a:solidFill>
              </a:rPr>
              <a:t>skočila do propasti.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172400" y="5445224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183880" cy="232258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Od té doby nazývají lidé propast jménem Macocha.</a:t>
            </a:r>
          </a:p>
          <a:p>
            <a:pPr algn="ctr">
              <a:buNone/>
            </a:pPr>
            <a:r>
              <a:rPr lang="cs-CZ" dirty="0" smtClean="0"/>
              <a:t>Macocha je v moravském nářečí zlá nevlastní matka.</a:t>
            </a:r>
          </a:p>
          <a:p>
            <a:pPr algn="ctr">
              <a:buNone/>
            </a:pP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84969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40</TotalTime>
  <Words>615</Words>
  <Application>Microsoft Office PowerPoint</Application>
  <PresentationFormat>Předvádění na obrazovce (4:3)</PresentationFormat>
  <Paragraphs>76</Paragraphs>
  <Slides>11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Aspekt</vt:lpstr>
      <vt:lpstr>Acrobat Document</vt:lpstr>
      <vt:lpstr>Snímek 1</vt:lpstr>
      <vt:lpstr>Snímek 2</vt:lpstr>
      <vt:lpstr>Jak propast Macocha dostala své jméno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propast Macocha dostala své jméno</dc:title>
  <dc:creator>DELL</dc:creator>
  <cp:lastModifiedBy>DELL</cp:lastModifiedBy>
  <cp:revision>6</cp:revision>
  <dcterms:created xsi:type="dcterms:W3CDTF">2012-03-20T21:47:22Z</dcterms:created>
  <dcterms:modified xsi:type="dcterms:W3CDTF">2012-06-14T08:33:03Z</dcterms:modified>
</cp:coreProperties>
</file>