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6" r:id="rId4"/>
    <p:sldId id="257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FA4E3C"/>
    <a:srgbClr val="E309B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D35BE48-E9B9-403E-A9DB-C81A9C36BC3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094496F-A5BB-4D17-84A0-1883D4FB44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VY_12_INOVACE_25_ČTENÁŘSKÁ GRAMOTNOST_POVĚSTI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I.</a:t>
            </a:r>
          </a:p>
          <a:p>
            <a:pPr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POVĚSTI I. – LOGICKÉ DVOJICE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020" y="3645024"/>
            <a:ext cx="88209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POVĚSTI I. – LOGICKÉ DVOJICE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81128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Práce s materiálem je závislá na předchozím čtení knihy Staré pověsti české Jany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publikace.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součástí úkolů pracovního listu – slouží jako kontrola. Děti hledají vhodné dvojice, které k sobě logicky patří. Správnými odpověďmi odkrývají obrázek.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598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44825"/>
            <a:ext cx="7772400" cy="1755626"/>
          </a:xfrm>
        </p:spPr>
        <p:txBody>
          <a:bodyPr>
            <a:normAutofit/>
          </a:bodyPr>
          <a:lstStyle/>
          <a:p>
            <a:r>
              <a:rPr lang="cs-CZ" sz="5300" dirty="0" smtClean="0"/>
              <a:t>Opakování I.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POVĚSTI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SPOJUJ SPRÁVNÉ DVOJICE</a:t>
            </a:r>
          </a:p>
          <a:p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:\Documents and Settings\Administrator\Local Settings\Temporary Internet Files\Content.IE5\FGUK6WEQ\MC900426378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124744"/>
            <a:ext cx="5760640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2" y="1124744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BOŽENA</a:t>
                      </a:r>
                      <a:endParaRPr lang="cs-CZ" sz="2400" dirty="0"/>
                    </a:p>
                  </a:txBody>
                  <a:tcPr anchor="ctr">
                    <a:solidFill>
                      <a:srgbClr val="FA4E3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563888" y="1124744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LIBUŠE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508104" y="1124744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JITKA</a:t>
                      </a:r>
                      <a:endParaRPr lang="cs-CZ" sz="2400" dirty="0"/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619672" y="2276872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ŠÁRKA</a:t>
                      </a:r>
                      <a:endParaRPr lang="cs-CZ" sz="2400" dirty="0"/>
                    </a:p>
                  </a:txBody>
                  <a:tcPr anchor="ctr">
                    <a:solidFill>
                      <a:srgbClr val="E309B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563888" y="2276872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KAZI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508104" y="2276872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LECH</a:t>
                      </a:r>
                      <a:endParaRPr lang="cs-CZ" sz="2400" dirty="0"/>
                    </a:p>
                  </a:txBody>
                  <a:tcPr anchor="ctr">
                    <a:solidFill>
                      <a:srgbClr val="CC99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619672" y="3429000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LEV</a:t>
                      </a:r>
                      <a:endParaRPr lang="cs-CZ" sz="2400" dirty="0"/>
                    </a:p>
                  </a:txBody>
                  <a:tcPr anchor="ctr"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563888" y="3429000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ŠEMÍK</a:t>
                      </a:r>
                      <a:endParaRPr lang="cs-CZ" sz="2400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508104" y="3429000"/>
          <a:ext cx="1967880" cy="1167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11679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RABI LÖV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95536" y="4725144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BIVOJ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691680" y="5517232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ČECH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3707904" y="486916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CTIRAD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051720" y="4797152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OLDŘICH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347864" y="5517232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BRUNCVÍK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7020272" y="486916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HORYMÍR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5004048" y="558924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GOLEM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5364088" y="486916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BŘETISLAV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6660232" y="5589240"/>
          <a:ext cx="1512168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PŘEMYSL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7740352" y="41490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2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27276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9.25926E-6 L 0.37795 -0.31504 " pathEditMode="relative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7.40741E-6 L -0.0236 -0.49351 " pathEditMode="relative" ptsTypes="AA"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-0.20469 -0.31505 " pathEditMode="relative" ptsTypes="AA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40741E-7 L 0.03941 -0.50394 " pathEditMode="relative" ptsTypes="AA">
                                      <p:cBhvr>
                                        <p:cTn id="6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07407E-6 L -0.34653 -0.15764 " pathEditMode="relative" ptsTypes="AA">
                                      <p:cBhvr>
                                        <p:cTn id="8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5.92593E-6 L 0.43299 -0.42013 " pathEditMode="relative" ptsTypes="AA">
                                      <p:cBhvr>
                                        <p:cTn id="9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7.40741E-7 L -0.16544 -0.2625 " pathEditMode="relative" ptsTypes="AA">
                                      <p:cBhvr>
                                        <p:cTn id="1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40741E-7 L 0.07865 -0.27315 " pathEditMode="relative" ptsTypes="AA">
                                      <p:cBhvr>
                                        <p:cTn id="1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59259E-6 L -0.31511 -0.60902 " pathEditMode="relative" ptsTypes="AA">
                                      <p:cBhvr>
                                        <p:cTn id="14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2012-03-21]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165304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43</TotalTime>
  <Words>245</Words>
  <Application>Microsoft Office PowerPoint</Application>
  <PresentationFormat>Předvádění na obrazovce (4:3)</PresentationFormat>
  <Paragraphs>43</Paragraphs>
  <Slides>5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Shluk</vt:lpstr>
      <vt:lpstr>Acrobat Document</vt:lpstr>
      <vt:lpstr>Snímek 1</vt:lpstr>
      <vt:lpstr>Snímek 2</vt:lpstr>
      <vt:lpstr>Opakování I. POVĚSTI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I. POVĚSTI</dc:title>
  <dc:creator>DELL</dc:creator>
  <cp:lastModifiedBy>DELL</cp:lastModifiedBy>
  <cp:revision>7</cp:revision>
  <dcterms:created xsi:type="dcterms:W3CDTF">2012-03-21T14:02:46Z</dcterms:created>
  <dcterms:modified xsi:type="dcterms:W3CDTF">2012-06-14T08:36:48Z</dcterms:modified>
</cp:coreProperties>
</file>