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1" r:id="rId2"/>
    <p:sldId id="270" r:id="rId3"/>
    <p:sldId id="257" r:id="rId4"/>
    <p:sldId id="263" r:id="rId5"/>
    <p:sldId id="258" r:id="rId6"/>
    <p:sldId id="259" r:id="rId7"/>
    <p:sldId id="260" r:id="rId8"/>
    <p:sldId id="261" r:id="rId9"/>
    <p:sldId id="262" r:id="rId10"/>
    <p:sldId id="265" r:id="rId11"/>
    <p:sldId id="266" r:id="rId12"/>
    <p:sldId id="267" r:id="rId13"/>
    <p:sldId id="272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516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B5106-A1AA-466D-BCF5-CF52782FFDDE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1F2B-B19E-4C9F-9011-FFDAA3839C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B5106-A1AA-466D-BCF5-CF52782FFDDE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1F2B-B19E-4C9F-9011-FFDAA3839C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B5106-A1AA-466D-BCF5-CF52782FFDDE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1F2B-B19E-4C9F-9011-FFDAA3839C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B5106-A1AA-466D-BCF5-CF52782FFDDE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1F2B-B19E-4C9F-9011-FFDAA3839C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B5106-A1AA-466D-BCF5-CF52782FFDDE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1F2B-B19E-4C9F-9011-FFDAA3839C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B5106-A1AA-466D-BCF5-CF52782FFDDE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DDE1F2B-B19E-4C9F-9011-FFDAA3839CE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B5106-A1AA-466D-BCF5-CF52782FFDDE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1F2B-B19E-4C9F-9011-FFDAA3839C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B5106-A1AA-466D-BCF5-CF52782FFDDE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9DDE1F2B-B19E-4C9F-9011-FFDAA3839C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5C8B5106-A1AA-466D-BCF5-CF52782FFDDE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1F2B-B19E-4C9F-9011-FFDAA3839C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B5106-A1AA-466D-BCF5-CF52782FFDDE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1F2B-B19E-4C9F-9011-FFDAA3839C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B5106-A1AA-466D-BCF5-CF52782FFDDE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1F2B-B19E-4C9F-9011-FFDAA3839CE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C8B5106-A1AA-466D-BCF5-CF52782FFDDE}" type="datetimeFigureOut">
              <a:rPr lang="cs-CZ" smtClean="0"/>
              <a:pPr/>
              <a:t>9.7.2012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9DDE1F2B-B19E-4C9F-9011-FFDAA3839CE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//upload.wikimedia.org/wikipedia/commons/b/b8/Vestonicka_venuse_edit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vychodni-morava.cz/cil/1309/vestonicka-venuse" TargetMode="External"/><Relationship Id="rId13" Type="http://schemas.openxmlformats.org/officeDocument/2006/relationships/hyperlink" Target="http://stop.p13.cz/clanek.php?id=3756" TargetMode="External"/><Relationship Id="rId3" Type="http://schemas.openxmlformats.org/officeDocument/2006/relationships/hyperlink" Target="http://www.mapeh.eu/album/nase-rodinka/pravek-jpg1/" TargetMode="External"/><Relationship Id="rId7" Type="http://schemas.openxmlformats.org/officeDocument/2006/relationships/hyperlink" Target="http://cs.wikipedia.org/wiki/V%C4%9Bstonick%C3%A1_venu%C5%A1e" TargetMode="External"/><Relationship Id="rId12" Type="http://schemas.openxmlformats.org/officeDocument/2006/relationships/hyperlink" Target="http://www.encyklopedie.ckrumlov.cz/docs/cz/region_histor_brdika.xml" TargetMode="External"/><Relationship Id="rId2" Type="http://schemas.openxmlformats.org/officeDocument/2006/relationships/hyperlink" Target="http://history-if.blog.cz/0909/pravek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P%C4%9Bstn%C3%AD_kl%C3%ADn" TargetMode="External"/><Relationship Id="rId11" Type="http://schemas.openxmlformats.org/officeDocument/2006/relationships/hyperlink" Target="http://pravekazvirata.blog.cz/1101/mamut" TargetMode="External"/><Relationship Id="rId5" Type="http://schemas.openxmlformats.org/officeDocument/2006/relationships/hyperlink" Target="http://www.hubatacernoska.cz/cz/produkt/pazourek---56-cm.html" TargetMode="External"/><Relationship Id="rId10" Type="http://schemas.openxmlformats.org/officeDocument/2006/relationships/hyperlink" Target="http://www.salix.cz/rs/view.php?cisloclanku=2005122001" TargetMode="External"/><Relationship Id="rId4" Type="http://schemas.openxmlformats.org/officeDocument/2006/relationships/hyperlink" Target="http://www.nm.cz/old/hm/sal_3-3.htm" TargetMode="External"/><Relationship Id="rId9" Type="http://schemas.openxmlformats.org/officeDocument/2006/relationships/hyperlink" Target="http://eurabie.websnadno.cz/Galerie.html" TargetMode="External"/><Relationship Id="rId14" Type="http://schemas.openxmlformats.org/officeDocument/2006/relationships/hyperlink" Target="http://kvmuz.cz/typ/restaurujeme/konzervace-kovovych-predmetu-archeologickych-nalez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274638"/>
            <a:ext cx="6552728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8892480" cy="4925144"/>
          </a:xfrm>
        </p:spPr>
        <p:txBody>
          <a:bodyPr>
            <a:normAutofit fontScale="25000" lnSpcReduction="20000"/>
          </a:bodyPr>
          <a:lstStyle/>
          <a:p>
            <a:r>
              <a:rPr lang="cs-CZ" dirty="0" smtClean="0"/>
              <a:t>	</a:t>
            </a:r>
          </a:p>
          <a:p>
            <a:pPr>
              <a:buNone/>
            </a:pPr>
            <a:r>
              <a:rPr lang="cs-CZ" sz="8000" dirty="0" smtClean="0"/>
              <a:t>     Název materiálu: VY_32_vlastivěda , sada  č. 1,  01</a:t>
            </a:r>
          </a:p>
          <a:p>
            <a:r>
              <a:rPr lang="cs-CZ" sz="8000" dirty="0" smtClean="0"/>
              <a:t>                            Hlavní události nejstarších Českých dějin -  PRAVĚK</a:t>
            </a:r>
          </a:p>
          <a:p>
            <a:r>
              <a:rPr lang="cs-CZ" sz="8000" dirty="0" smtClean="0"/>
              <a:t>Zařazení:             III/2   INOVACE  A  ZKVALITNĚNÍ VÝUKY      </a:t>
            </a:r>
            <a:r>
              <a:rPr lang="cs-CZ" sz="8000" smtClean="0"/>
              <a:t>PROSTŘEDNICTVÍM  ICT</a:t>
            </a:r>
            <a:endParaRPr lang="cs-CZ" sz="8000" dirty="0" smtClean="0"/>
          </a:p>
          <a:p>
            <a:endParaRPr lang="cs-CZ" sz="8000" dirty="0" smtClean="0"/>
          </a:p>
          <a:p>
            <a:r>
              <a:rPr lang="cs-CZ" sz="8000" dirty="0" smtClean="0"/>
              <a:t> Autor, škola:        Mgr. Zapletalová Renata,  ZŠ </a:t>
            </a:r>
            <a:r>
              <a:rPr lang="cs-CZ" sz="8000" dirty="0" err="1" smtClean="0"/>
              <a:t>Hrubčice</a:t>
            </a:r>
            <a:r>
              <a:rPr lang="cs-CZ" sz="8000" dirty="0" smtClean="0"/>
              <a:t>, příspěvková organizace</a:t>
            </a:r>
          </a:p>
          <a:p>
            <a:pPr>
              <a:buNone/>
            </a:pPr>
            <a:r>
              <a:rPr lang="cs-CZ" sz="8000" dirty="0" smtClean="0"/>
              <a:t>     Cílová skupina:    8 -10 let</a:t>
            </a:r>
          </a:p>
          <a:p>
            <a:r>
              <a:rPr lang="cs-CZ" sz="8000" dirty="0" smtClean="0"/>
              <a:t>Druh učebního materiálu: Prezentace </a:t>
            </a:r>
          </a:p>
          <a:p>
            <a:r>
              <a:rPr lang="cs-CZ" sz="8000" dirty="0" smtClean="0"/>
              <a:t>Časová náročnost: 20 minut</a:t>
            </a:r>
          </a:p>
          <a:p>
            <a:pPr>
              <a:buNone/>
            </a:pPr>
            <a:r>
              <a:rPr lang="cs-CZ" sz="8000" dirty="0" smtClean="0"/>
              <a:t>      Metodický návod: Výukový materiál slouží k prezentaci probíraného učiva, ujasnění pojmů pomocí obrázků – pravěk, pračlověk, pěstní klín, Věstonická Venuše, mamut</a:t>
            </a:r>
          </a:p>
          <a:p>
            <a:r>
              <a:rPr lang="cs-CZ" sz="8000" dirty="0" smtClean="0"/>
              <a:t> </a:t>
            </a:r>
          </a:p>
          <a:p>
            <a:endParaRPr lang="cs-CZ" dirty="0"/>
          </a:p>
        </p:txBody>
      </p:sp>
      <p:pic>
        <p:nvPicPr>
          <p:cNvPr id="4" name="Picture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60648"/>
            <a:ext cx="6480720" cy="1190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-243408"/>
            <a:ext cx="7704856" cy="2088231"/>
          </a:xfrm>
        </p:spPr>
        <p:txBody>
          <a:bodyPr>
            <a:noAutofit/>
          </a:bodyPr>
          <a:lstStyle/>
          <a:p>
            <a:r>
              <a:rPr lang="cs-CZ" sz="13800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PRAVĚk</a:t>
            </a:r>
            <a:endParaRPr lang="cs-CZ" sz="138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1026" name="AutoShape 2" descr="data:image/jpeg;base64,/9j/4AAQSkZJRgABAQAAAQABAAD/2wCEAAkGBhQSEBUUExQVFRUWFxUXFxgUGBQXFBQUFBcVFRQUFBcXHCYeFxojGRQUHy8gIycpLCwsFR4xNTAqNSYrLCkBCQoKDgwOGg8PGiwkHxwvKSwpLCwsKSwpKSkpKSksKSkpKSwpKSkpLCwsKSkpKSwsKSkpKSkpLCwsLCwsLCksKf/AABEIAMcA/QMBIgACEQEDEQH/xAAbAAABBQEBAAAAAAAAAAAAAAAFAQIDBAYAB//EADwQAAEDAgQDBgMGBQQDAQAAAAEAAhEDIQQSMUEFUWEGEyJxgZGhscEjMkJS0fAUFWJy4QcWkvEzY4JD/8QAGgEAAwEBAQEAAAAAAAAAAAAAAQIDBAAFBv/EACYRAAICAgICAgIDAQEAAAAAAAABAhEDIRIxBEETIjJRFEJhcSP/2gAMAwEAAhEDEQA/APZ1y5ciE4phclKbC4DGkpFImvIAk2HVG67FI3PTc5THY2n+dvuFMBayCnF9MDTG5ykDynZE2Ewo4PKTOUwlRPejRzZP3iTvVUiV2RGhbLPepO9KgbKdBXUdY/vUhqJmRdlXUElFRdKjDF2VCgjyUgK4MTSFxw8OSgqOFIGFE4dmSZ0uVdlSnHBSMKaGpzWLgk7FM0qJgUrUrHQqQpVyASMpCUpChqVYQboZDi+6Vj5VF+JSU8XCl8iA0M49x1mFpF7r8hzK8q4n27rV3HMcrNmtsPVEf9RccX1g1xsAIA0E/NY7EcPeGZnNIbzIseVypuSydlVFoIt4wXROoPX3lH+B9tqlN4bJINryVjcFQzmPktfgOH4djS1zpfEluVzo8yNNlHIoQ67Kwi5d9HpfB+KtxFPM3yI5FWXU7rK8LxjMO0Oa4RUix1cOQ3m62IuJWjxs3OP/AAhmx8Xor90ozSVzKmlq12Z6Kopwl7tSRdcUTqIxTS92pQxcGIWdRCWpuRWO7TxSXWdRWFIpwoqxlXZULGogFNLlTyEgQsNDO6UraaRqmaEGzqIci401MSq9TEclHJnjjVtjKDfRwYngKBmJupm1JUsflxyBeNolangqJpUgWq0KhyVIE5EJDVdAJVB9SxJV+vohVWmNCfZRm90PEpV8TdV6tcgzsnYsBrtbINx/igp0XQ6HXA5+yxyluijjaMFxfihdiHOvdxgHWNvgr1eq97fBdpzFzi4yQTIBbpAEbbbIFVwryS9wOsiYSOxjwCGEtB2Bt7K/C6oKbV2F+zLqYqFrzvFvotuezlJ92ktn8riAepA6LzDCzmBuOu0r0rgdUZdXEj8oLjYdNBt6LJ5UXF8omnC1KNP0GcLg6JNNzYPdvgNDiZJuC4A673WrlZjD4hk+Cm4PJEEUyL9SRZaYq/hP6sy5+xc6SZSQlYvQMw7IEndKRdC6zqEDEuVKE0uQOoUBKWpAE6UAjITSFI4phKJwwhRuChxtWN1Q/jzOu6hLMoyoeMG9hSE5tUDVUqeLk+ibWrSVPLnUY2gxg26LVavCp1aigfitiohVHNfPeRmlNm3HjpFsPUwrKgKw5p3eG/uhiyNDSgFKVa91bpmUGo1kSwtYL1vF8ht0zLkx10WwFyRKvXMxFVEhBcW4z1CN1dCgWLMBxOwJWPO90WgBeKcSFMBpu86AfMoG7Dmo/M6C78M7Kjh8calZ7zcumOgGgCN4bDh1MuJM7R81CUePZ6GKqBNXBuNyzMOf0Q7F8Ja8yAWkagiPMIphCWuME6n4FGHUW1mw4Annuk+RReh5xbWzB0eFvLi1l7+Fv5iRaCj1Hg2KogNH4r+Ag/WUYwfAw17Xh33T8ORRjCsb3hdv+9Es/ITdE/iraO7L8HqMOes4k7AmQDuY2K1THLP0MbFSJsR7EaokzGwbqvj5TBmTUthABKAom1wQnZl6KlZElDkpKrgp2dPQCUlcCos6XVdRw59cBIyvzCTu04BdoJImVNEkpHmynJ0gozvFHEE6jpJPz0Q5nmiHEKbi6QLaT80NrOI5LzVTlZuVVRbw9Qq2aloQug5Wm1LpMkEjh9RMY2/RPrtVPHcboUG/aPg/lFyfQLBLC3IqppIK02jzXGmTHn8FmqPbmgSWxU84bHxKP8M4uys2Wu01B1HomWNw/JA5X0Xi2B0upKVQRZRFswkpGLckuVuE7XQKtBmhUkKVVMGrUr6Dx5OWNNmCapjagss/xln2VT+13qYK0Dyg2OjxA7pcyVj4zxjAY8tqHyj9+q2OB4hFMDyWOxODy1Xgfm9NVosJTIGY6MaT/wAQTHwWfMk0j0MCatP0disRleWjUongK1vNYhnF3ucXG5PwWjwHEwWw7XaN1GeNxRSOVZAviazgDE/X15p2H4h4m301+aHYuqY/fw5hRYbFfaR5++iile2GvQdD/tTHMkeRF49wiWHrybnRDKbIdmmfCB5WU7HgIQlRkzR5SDtCuJRGnWBWZZWRPC1pWiOdoyOFBgNXGmoaOIkgK41y3wyKRNojFNKGJ5MLJ4r/AFEotqZWNLwCQXAgCxgkc008ij2GMG+jUQlATaGID2Ne0yHAEeRTyimCjoSAJhK7Og2GirxClIWa4hQcXQ0W2Wnr4gDVCMTueaxZErsvC0BqE5ley3UdBgJlW6VLdQyyosipjsT3VM1C0uA5TDR+Z0XgLzjtThSX96CXB/ikGRfl0XpXGKhgMaA7NOYEwcugPUTssrxPFU6NEUTTkiQDuOZXYJ1KwuNxMxwnhb6sRAA1LhsLmLIrha5oV4kgt3FwRqJ5hdw8Cjke4OcRdobpG4vohuJrvfWLnCJOjdANhPqtEv8A0bT6EpRWj13A4sVGMeNCB8VYcLrL9kMX4MjjdunlsVrKbV5M4O6Kt+y9hNFbCqYUK2F73jJ/GjDPsZU0QDFvufU+yP1tFn8QJd6H/Kj5TqSKYjzRjM9SebnE+/8Alafh2GBpuH5muHwKz7qHd18u2Z3pf5EQtFgnZQ7lDvaJWXJbaPVh+LMDwKi0kh14MLQYbgsGWOt+/ZAuEU5MnQ6LRYLGOpmFozN3olgj9Qrh+FWGbopP5SwusAIPr6KOhj51hWMNVzVI5x6/uFl43pFd9smrNaCMukRboUxoUYcTWjk362VnulKKoyZHTodh281epSFTqYhlJhqVDDR78gApuFcTp4huZk2MEHUEbFWiuTISYWoO3U+Kx4pU3PNw1pcY3gTCrMsAosfRNWi9mkgxrYi4+IC0pON0TSsxVf8A1CxFR1srWmRlj0MuO9+ijbwqnXyPZ4GtsS4NDnxEQBAI6nmhODwwdiXSAWtzEMdMNc4iztJuJhap3A84LnVHd4BIIMNbyAYLZVmzZKaSezbjx0ra0F+z2IOHApF2embsJ1bOrD05eS0JrwLrGcExjqlMGxLTeL6G/wARK0FXFWVfGyTk3FvolmxJO17LJxslMqYkxZD2VDKlvK17XZJRQtSoTqmVKNlMxqbX0WbK0kOkQNo2spKLU0u0THuK86WWyqiCe05NIio3NcZXFpHhi4JBBtssvjeJZxbNUIFiG5j1ktC9BzTr8UJ7RY0sDadPw5tYtbRUx5I/oKTukYTB8Ra+uAbMA0O53Whp8Oa1zst4JAuJ6GCLhCcfgmOeCyA78XK24CMtqMkEu2Ek2AtsNytOR2lRXHGrsu4TA5nAs8LwBpf0ctHw7Gycjxlfy2I5hYzgeOmoSLAkx5bLR4d8unQsIIPTSFmkq0+x5Yk1aNThyrgVXCtkAq0vY8dfQ8ifZHXdAWbq1PGYnUj30R/GGBKBZRmcPUe6jnTlNFcWkYTtDWDcQ8yLEfFsohiKmTCFwv8AZ/EtQHtcYrOMbj4W9UV4HxCnWpd06IIjW/opvH9UzZHJ/UAcHeAwBXK1Qzc+1r9VRxvDn4et3ZuAZYfzNOhCfWJJvGg907im7OjOo0GOFXsbovTpZHDmhfDHCm22qKNqA1Gg3/yFOVXotFsfw+qO9cTz9hAH0RruwYI0WWwtSK7r7/JH8JiYdlOhu08ubVm6dP2SzQ/sip2jY2qzuQcplrieQB5dVW7PUzQz9QCeRjcckzH4Y1MU5rTBySOpbt5FTcHrF2UuFw4tcDsND8gllySq9AhGPE0tPEB7QRup6braoPw2hlqPbEADS8am45bIoAteKdqzPKNOgN2nwUsD2wCD5Sdp5oFhuIsqeCqcjgcoJnKT+UkWI6FariuGzsLWkTYidJHOFjK+D7qo9jhmEjvDs4VMuWP6gTI8lDLjTkzTjnceIZFWox/d06Xd/wBQy92J0c2NfJG8tgD++qqYPDENc57p+6B+UAQfdX+58St4bjFO+yWZ7HMATspTaz2s3H1XYfFtdorTzxeiSi1sdmXP0KQqNxheRmyuy8URB5lcPJODJUwGVQiuXbC3+iEthZLtniyyqHA6Bo8tz81sRABJ5Fee9s603nU3/T2Wrx4fdAi+3+gfjiQ0bAkfHVWqDc4Cr1wHtEHYEeX7+SfgseB0I1W5p8SsWrJsHjO6rZCI0I5Hn8lqqWNhpJm4t6rE4ys1+IYQL/q2FssE2WNB1aQLdI1U8uO1ZSE+4m54Yfs2xyHyV4FB+zVTNQHQuHoHED5IuvTwfgjyMi+zIsT90oL3YJdEyEdqtsg9QQTHv9FDN+Vj4+jGdqez/fsLm/8AkaL9QFhuGVXU6lp1uNF7BVkgxZeTcedNcloiZkDzsQhCV/Us1W16NDjX/wATRGX77LsPzbOl4+CDU64qQXCHCx6OGxCr8Px+UxMac9diEZ4vw0gNrsFjGcDfqOqXhxdFFO9iUXwUXw1XxX8/ZAcPV9plEGtuXEnQBoU5JFov9DeJUX0Kmd12uOYHz1B+KLcLxwqM1uND9CjdKkyrRyVGgi4g/Mclj8fwl2EfLCTTOh5RqD+qjSmtdixy74yDdUfbU6wBBByVANp0d5KFzTTfViYLpEcyAbe6dwzGFwzDlBBuCOR+hRDDvzPzFjRIi7+W+kSpSvpnVxdhPCXGY6kAdbT+qeZTGVhF4EWsZA5TyTHYoN69SQAPdLGXFUQabZNTCyTKHfVXWMDOZOmaSBP/AM5QOUrQVeNsBIzMnk3xH/CGv4iQyKTcgMk1Kn3jzMJ5PRTGmmEa8ilGoMhx5ZgZM9Co6nGj4WU2lzoEx7EkoVgKjsSXB1RxaBYTlHnAveDutG3BspgZAG6aanzO6nfHQZf6UqeBe4zUd6N+p1Ku0KQFgICmY1S06QTNrpCO2QOp26pO55qvW423MWsgkRJMwJ+qC8R7RAOLQ8zybAPVSWFTKJSNI2mOagrYljfvOaPULKUuIOrvABda7pcYa0a23J0RccMoFglgPW5Pug8cU6Z3D2JxntFSFMtY6SeU6b3K854rjDWqADnYbybfNa3H9mi4zTfb8rvoR+ipcF7Oubi89UANYMw3DnSYg+d1vw8IKxZJpUgFxCiKTywSIsb6/u6jZVmw5qx2laWYt4Oma3kYI+BVGm/pPmtUVcUxL2WcS7K9jxaCPYyFsOFVzlndZfEYUd0BHicYaDuTy8hdHMLNHClztgIPXpzUp/aNFYvizd9i3/YRycZ8ySStEsl2Crh9N7m/dLjHpr81rQteHUTBl/KxHoXVbBP7uijkNxgsp53TTBjBWPq5abz/AEk+wK8hxb/tCV67xCnmpvHNpXk2Npw49Cpwa5Gn+pDWw8y5oggTFrxyRPgnHn/cMOabEEfLqqVGsGkDX6KbEYAk95Tbt4gN+vmqza6YsYvtBj+Ga05qZzMdJjVzSfopKbMz2t+7BB3Gmuuqo8NqzlIifr+q1WGqZmQ8AtnKc0SwnS/JZMiaNcJWgvhHeH1M/A/VPr0wWkGCORvPohjHd00h1TL4ojV7iB+Fx0bG/Rc/G1HDLRYQCJLr36SblZoKuyMo7sqjhBZUL2uaykQLVDEHlGpVenRzPF5Y4ui5yue0yR5EA6lEj2eLxNaoSfyssAOQOpVNnZOsCAKjO7BJEA5wDvymLSmco/sMWOpw05aUTUDcoJIlpnMHgbtMmUUw/CJANY5nbxZs/MqXh/BWUr/ef+Z0SByHIforjm7rFlyP0OVeK0wyi/I0NJES0AQDA26INgcKKjmh12bj83IHpr7LQG+uiG4fChhIA8JKKmuN3saLpUUuGYM0K72bEkj+w6ey0YfLR5fJVarGkgxduh6HUJ+fZLOdqxatk3eKLHVCKTo5X8t4TWtKcXWINwRBHQ7JFP8AY3EyeFc2pUptecrXXIBLS5208gLD1haOlSotdFGm3PEF7WgBnQnc9ASUMPZukXWzAflEAe4En1KKshgDW2gQB0Wt50o1EEouTtgjtGw0w2o0FwALXxrB/F5ShbOIl4ysdlMS28g+fRa0w4EOuCIIO43WK49wb+He0sJDHH7Of/zOppk7tOyfFUtPsPJrQj+M1aL8tVpbOh/CeoKLYHizamhB80MwnFm1mmlWHi2QHGUXYepE+HVp6cj1C1LGpKqpgbrvo0XH+zwr+MGHARI35BwWOfRdScWvEH93WswHGzbN5B3PoV3HaTK2VoAznU8m80+LJxfBoXJi1yQN4BSzk1ToAQ2dAPxO+EJ/G8Yaxp0m6E/Aaud0T8Xim0qORmlxbeN/JRdm6Dn1XPIvAb5dAmm6+wIq/r++z1bs5h208PTYwQA0HzJEknqUaahuCtDeQHoibQr4XaMOTs4oZjTCJkKhjqaTy19bXo7F2Cqj91512n4dlrEgeF1x7/rK9Fq07G3qbBZ7H4ikHB1XxRoIt1tussZSuzWkjG4XhVRw8InrsB5rS8P4KWsGZ4aeUDTcqDGdrJIDGDKLCTDf+I1Q+txB1Wzjbk2w+CafOQ0f8HYmm2jVc1pa4P8Au3u10/CdY6IhT4oXhswBUGR/9wFj7gqhRw7Zy5bGLc+RKtcKwrSTAG/vME/NJKq36LxTQXwXBXVwx1UvZlbA0kuBiYcDaIvG60YAAi9gB1gc+qjbUsI2ATg+VC9aM72yRoT3hI1Nc5LNKjvYubZI8pA/VQ94sWRe0USFNNIKac59k3PdTSXoJHVCVpT3tUQdBTuEuhkSVBAuVWdUhTETcpgb+v8Akq8cWrZyYzOU19rqZw57XVbGvcRDBc2TKKXYbb6I6mOggC5OyF8RZ3jTnMg6zt5DZX6GHDASTLtCevRUsWNRuduQ6rZixJbA2jI1zDshvH3Xb+qsVJrUzTIlwuIRDEcODtBMctfJB3sdSqEGREFaml6Jt1p9FbC1ng5cpLgYywZJnTp5owWGm05iA533iNSOQ5AK3haV80Q55E2+6NQ2ecJ2J4S6tVgA+Bpcf/okNFugSOW7O6XYCxrnOcPCYiJGg5AdVp+xGDIJcRvblICiwfZ97onQXJNob+pWq4NgmsEC3P6BSy5LVCqo3Qb4ewi53RRpVGhdX2rV4vRjydiFC+JYsUwS7RFCqePpyFXOvqLj7MjiMRVqmWkhpOpG36KniOFNDHfieQRJ2nSFoMSzb9wqeKYPhbzWDl7Rus8srPh5nYwfMbonh6MgEHVM45w7JiCI+9f3Vnh9OLXvZXnK42NijvYa4dg81z+4SYGhDn7S9wt1P6q/wSjz3/wnYCiJef8A2VDf+6B8AF52Wb2aW0tBNj1NSqCVXaE8GL7BRhO0QaLNR/JcBA6qGgdypqb5R5L2IMakc3xQninv7JGa/JSf6YbFAv5KMG8+ylyQoTr5/AIRVDExSlkBdRYkquvb/paFpWC/Qx7o8/kmsE+uvkNlEwz5z8VOw3JHkniM9D3gW+f6KBlLeOamLtyUjOqV1KVgWkM/hm6n/rqqj6IP4QAN/qeZV+qJUL2aCbchuUJZOWvSORUdg268kH4twOGOeTrA/wCRAWop4fb9ym4rA5xlJtINuhlXxzfsSTMPhq72idQA4gHdzjkHn5LWcJpeAvNi+5jkPCPgPilw/AGg38QGx55i4FEW4awAsArZXa0RcvRAaNvifTQeimwdElW24aQrlDDworE5tIHOkS4anZWQmManhexjhxjRlbs5Q1W2upoXQmkrVAToDYjDXkCUNxeFOnqFpjRCgr4IOCwT8dpWaI5TBcc4IasOaLjTzH/SGUOFuDwD0K9I/l/zUJ7PgmdCoKGWqSNMM8V2BOHUC0wVafhItbc+Y2+EeyO0eFDfVS/wA5Jf4mV3fsnPPFvRm6dJObR29Ubfwq6f/LAox8XNFNUB5osAiiVN3cWRb+WgaJowPRSlgydNB+VA9tEn9/AJ/d2sET/gk5uDCf8Ah5ZaoX5UBCwxCVlKJKMM4eAVz8GIRh4OVK2F50CaTSf3oEr6KJ08Ipv4dvJaV4s5RF+VJgB2FJ0UpwxA6I0KIC51EclSPhyS2wfOAxR3jyXCieSMuohL3QhQ/gSvsb5wT/DaD5J1PDwdESbhgpcgT4/Bl70K8wPFC0wnU8N0V4tXQtcPFUSbyFNuEUowynCUFW+GInJjW0QFKAkBTwFVQUehbOXBdCUBMA5Mr1crXO5An2Erly44FHj4ZIqNu2MxZdsnSJg7FJhu0jXZyWuGRuY6fdmOfUfFKuXBOq9ogDApumTqRBAzTof6XJP9ytkNyOl2l2309tUq5cAd/uFoYXEEeItv+aGugx0dr0TanaINLAWTma11ju7KYFv6v+tVy5ccRVe1IGjDPhjMRBzRyna6lq9owKpp5CTmy6xcEDl1ny56Dly44ZS7TB0QwyTET7bfu6X/AHCfF9noARcbtmClXLqCNq8ecGh3d2LZHi3zluX/AIgGU88afIHda6eMR0my5cuATfzV0uHd6MY77wuXRI9Mw9lVr8bqQCKYAJIuZ0MEnpPqlXLjh1HidZ2c90BEEDMJN2SJ/tJM9QubxWsQSKTYE/iEnX0FoSrlwTn8Sr5Z7puk/f8Ab9U/FcQrNiKYI8P4h+UEg+p+CRcuARv4nWDZNNvoekjfqfZSvxlY0wW02h3izAkEAQcpF73i3muXLgiUcXiC5s02gF0O8UkC879An0sRiMwzU2QZuDpbeXeXuuXLjiM4nEz/AOJkbSRJ2iztf0UQq4wwe7YLC3huehzcjO2kdUi5ccOr18UBPdsA1JkGwE8/RSOfiZBa1sZWyCRGYgl0GZtb2XLlxxZwDqxzd6ANMuWOs7np+5V0Lly4Aq5cuXHH/9k="/>
          <p:cNvSpPr>
            <a:spLocks noChangeAspect="1" noChangeArrowheads="1"/>
          </p:cNvSpPr>
          <p:nvPr/>
        </p:nvSpPr>
        <p:spPr bwMode="auto">
          <a:xfrm>
            <a:off x="63500" y="-919163"/>
            <a:ext cx="2409825" cy="18954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8" name="AutoShape 4" descr="data:image/jpeg;base64,/9j/4AAQSkZJRgABAQAAAQABAAD/2wCEAAkGBhQSEBUUExQVFRUWFxUXFxgUGBQXFBQUFBcVFRQUFBcXHCYeFxojGRQUHy8gIycpLCwsFR4xNTAqNSYrLCkBCQoKDgwOGg8PGiwkHxwvKSwpLCwsKSwpKSkpKSksKSkpKSwpKSkpLCwsKSkpKSwsKSkpKSkpLCwsLCwsLCksKf/AABEIAMcA/QMBIgACEQEDEQH/xAAbAAABBQEBAAAAAAAAAAAAAAAFAQIDBAYAB//EADwQAAEDAgQDBgMGBQQDAQAAAAEAAhEDIQQSMUEFUWEGEyJxgZGhscEjMkJS0fAUFWJy4QcWkvEzY4JD/8QAGgEAAwEBAQEAAAAAAAAAAAAAAQIDBAAFBv/EACYRAAICAgICAgIDAQEAAAAAAAABAhEDIRIxBEETIjJRFEJhcSP/2gAMAwEAAhEDEQA/APZ1y5ciE4phclKbC4DGkpFImvIAk2HVG67FI3PTc5THY2n+dvuFMBayCnF9MDTG5ykDynZE2Ewo4PKTOUwlRPejRzZP3iTvVUiV2RGhbLPepO9KgbKdBXUdY/vUhqJmRdlXUElFRdKjDF2VCgjyUgK4MTSFxw8OSgqOFIGFE4dmSZ0uVdlSnHBSMKaGpzWLgk7FM0qJgUrUrHQqQpVyASMpCUpChqVYQboZDi+6Vj5VF+JSU8XCl8iA0M49x1mFpF7r8hzK8q4n27rV3HMcrNmtsPVEf9RccX1g1xsAIA0E/NY7EcPeGZnNIbzIseVypuSydlVFoIt4wXROoPX3lH+B9tqlN4bJINryVjcFQzmPktfgOH4djS1zpfEluVzo8yNNlHIoQ67Kwi5d9HpfB+KtxFPM3yI5FWXU7rK8LxjMO0Oa4RUix1cOQ3m62IuJWjxs3OP/AAhmx8Xor90ozSVzKmlq12Z6Kopwl7tSRdcUTqIxTS92pQxcGIWdRCWpuRWO7TxSXWdRWFIpwoqxlXZULGogFNLlTyEgQsNDO6UraaRqmaEGzqIci401MSq9TEclHJnjjVtjKDfRwYngKBmJupm1JUsflxyBeNolangqJpUgWq0KhyVIE5EJDVdAJVB9SxJV+vohVWmNCfZRm90PEpV8TdV6tcgzsnYsBrtbINx/igp0XQ6HXA5+yxyluijjaMFxfihdiHOvdxgHWNvgr1eq97fBdpzFzi4yQTIBbpAEbbbIFVwryS9wOsiYSOxjwCGEtB2Bt7K/C6oKbV2F+zLqYqFrzvFvotuezlJ92ktn8riAepA6LzDCzmBuOu0r0rgdUZdXEj8oLjYdNBt6LJ5UXF8omnC1KNP0GcLg6JNNzYPdvgNDiZJuC4A673WrlZjD4hk+Cm4PJEEUyL9SRZaYq/hP6sy5+xc6SZSQlYvQMw7IEndKRdC6zqEDEuVKE0uQOoUBKWpAE6UAjITSFI4phKJwwhRuChxtWN1Q/jzOu6hLMoyoeMG9hSE5tUDVUqeLk+ibWrSVPLnUY2gxg26LVavCp1aigfitiohVHNfPeRmlNm3HjpFsPUwrKgKw5p3eG/uhiyNDSgFKVa91bpmUGo1kSwtYL1vF8ht0zLkx10WwFyRKvXMxFVEhBcW4z1CN1dCgWLMBxOwJWPO90WgBeKcSFMBpu86AfMoG7Dmo/M6C78M7Kjh8calZ7zcumOgGgCN4bDh1MuJM7R81CUePZ6GKqBNXBuNyzMOf0Q7F8Ja8yAWkagiPMIphCWuME6n4FGHUW1mw4Annuk+RReh5xbWzB0eFvLi1l7+Fv5iRaCj1Hg2KogNH4r+Ag/WUYwfAw17Xh33T8ORRjCsb3hdv+9Es/ITdE/iraO7L8HqMOes4k7AmQDuY2K1THLP0MbFSJsR7EaokzGwbqvj5TBmTUthABKAom1wQnZl6KlZElDkpKrgp2dPQCUlcCos6XVdRw59cBIyvzCTu04BdoJImVNEkpHmynJ0gozvFHEE6jpJPz0Q5nmiHEKbi6QLaT80NrOI5LzVTlZuVVRbw9Qq2aloQug5Wm1LpMkEjh9RMY2/RPrtVPHcboUG/aPg/lFyfQLBLC3IqppIK02jzXGmTHn8FmqPbmgSWxU84bHxKP8M4uys2Wu01B1HomWNw/JA5X0Xi2B0upKVQRZRFswkpGLckuVuE7XQKtBmhUkKVVMGrUr6Dx5OWNNmCapjagss/xln2VT+13qYK0Dyg2OjxA7pcyVj4zxjAY8tqHyj9+q2OB4hFMDyWOxODy1Xgfm9NVosJTIGY6MaT/wAQTHwWfMk0j0MCatP0disRleWjUongK1vNYhnF3ucXG5PwWjwHEwWw7XaN1GeNxRSOVZAviazgDE/X15p2H4h4m301+aHYuqY/fw5hRYbFfaR5++iile2GvQdD/tTHMkeRF49wiWHrybnRDKbIdmmfCB5WU7HgIQlRkzR5SDtCuJRGnWBWZZWRPC1pWiOdoyOFBgNXGmoaOIkgK41y3wyKRNojFNKGJ5MLJ4r/AFEotqZWNLwCQXAgCxgkc008ij2GMG+jUQlATaGID2Ne0yHAEeRTyimCjoSAJhK7Og2GirxClIWa4hQcXQ0W2Wnr4gDVCMTueaxZErsvC0BqE5ley3UdBgJlW6VLdQyyosipjsT3VM1C0uA5TDR+Z0XgLzjtThSX96CXB/ikGRfl0XpXGKhgMaA7NOYEwcugPUTssrxPFU6NEUTTkiQDuOZXYJ1KwuNxMxwnhb6sRAA1LhsLmLIrha5oV4kgt3FwRqJ5hdw8Cjke4OcRdobpG4vohuJrvfWLnCJOjdANhPqtEv8A0bT6EpRWj13A4sVGMeNCB8VYcLrL9kMX4MjjdunlsVrKbV5M4O6Kt+y9hNFbCqYUK2F73jJ/GjDPsZU0QDFvufU+yP1tFn8QJd6H/Kj5TqSKYjzRjM9SebnE+/8Alafh2GBpuH5muHwKz7qHd18u2Z3pf5EQtFgnZQ7lDvaJWXJbaPVh+LMDwKi0kh14MLQYbgsGWOt+/ZAuEU5MnQ6LRYLGOpmFozN3olgj9Qrh+FWGbopP5SwusAIPr6KOhj51hWMNVzVI5x6/uFl43pFd9smrNaCMukRboUxoUYcTWjk362VnulKKoyZHTodh281epSFTqYhlJhqVDDR78gApuFcTp4huZk2MEHUEbFWiuTISYWoO3U+Kx4pU3PNw1pcY3gTCrMsAosfRNWi9mkgxrYi4+IC0pON0TSsxVf8A1CxFR1srWmRlj0MuO9+ijbwqnXyPZ4GtsS4NDnxEQBAI6nmhODwwdiXSAWtzEMdMNc4iztJuJhap3A84LnVHd4BIIMNbyAYLZVmzZKaSezbjx0ra0F+z2IOHApF2embsJ1bOrD05eS0JrwLrGcExjqlMGxLTeL6G/wARK0FXFWVfGyTk3FvolmxJO17LJxslMqYkxZD2VDKlvK17XZJRQtSoTqmVKNlMxqbX0WbK0kOkQNo2spKLU0u0THuK86WWyqiCe05NIio3NcZXFpHhi4JBBtssvjeJZxbNUIFiG5j1ktC9BzTr8UJ7RY0sDadPw5tYtbRUx5I/oKTukYTB8Ra+uAbMA0O53Whp8Oa1zst4JAuJ6GCLhCcfgmOeCyA78XK24CMtqMkEu2Ek2AtsNytOR2lRXHGrsu4TA5nAs8LwBpf0ctHw7Gycjxlfy2I5hYzgeOmoSLAkx5bLR4d8unQsIIPTSFmkq0+x5Yk1aNThyrgVXCtkAq0vY8dfQ8ifZHXdAWbq1PGYnUj30R/GGBKBZRmcPUe6jnTlNFcWkYTtDWDcQ8yLEfFsohiKmTCFwv8AZ/EtQHtcYrOMbj4W9UV4HxCnWpd06IIjW/opvH9UzZHJ/UAcHeAwBXK1Qzc+1r9VRxvDn4et3ZuAZYfzNOhCfWJJvGg907im7OjOo0GOFXsbovTpZHDmhfDHCm22qKNqA1Gg3/yFOVXotFsfw+qO9cTz9hAH0RruwYI0WWwtSK7r7/JH8JiYdlOhu08ubVm6dP2SzQ/sip2jY2qzuQcplrieQB5dVW7PUzQz9QCeRjcckzH4Y1MU5rTBySOpbt5FTcHrF2UuFw4tcDsND8gllySq9AhGPE0tPEB7QRup6braoPw2hlqPbEADS8am45bIoAteKdqzPKNOgN2nwUsD2wCD5Sdp5oFhuIsqeCqcjgcoJnKT+UkWI6FariuGzsLWkTYidJHOFjK+D7qo9jhmEjvDs4VMuWP6gTI8lDLjTkzTjnceIZFWox/d06Xd/wBQy92J0c2NfJG8tgD++qqYPDENc57p+6B+UAQfdX+58St4bjFO+yWZ7HMATspTaz2s3H1XYfFtdorTzxeiSi1sdmXP0KQqNxheRmyuy8URB5lcPJODJUwGVQiuXbC3+iEthZLtniyyqHA6Bo8tz81sRABJ5Fee9s603nU3/T2Wrx4fdAi+3+gfjiQ0bAkfHVWqDc4Cr1wHtEHYEeX7+SfgseB0I1W5p8SsWrJsHjO6rZCI0I5Hn8lqqWNhpJm4t6rE4ys1+IYQL/q2FssE2WNB1aQLdI1U8uO1ZSE+4m54Yfs2xyHyV4FB+zVTNQHQuHoHED5IuvTwfgjyMi+zIsT90oL3YJdEyEdqtsg9QQTHv9FDN+Vj4+jGdqez/fsLm/8AkaL9QFhuGVXU6lp1uNF7BVkgxZeTcedNcloiZkDzsQhCV/Us1W16NDjX/wATRGX77LsPzbOl4+CDU64qQXCHCx6OGxCr8Px+UxMac9diEZ4vw0gNrsFjGcDfqOqXhxdFFO9iUXwUXw1XxX8/ZAcPV9plEGtuXEnQBoU5JFov9DeJUX0Kmd12uOYHz1B+KLcLxwqM1uND9CjdKkyrRyVGgi4g/Mclj8fwl2EfLCTTOh5RqD+qjSmtdixy74yDdUfbU6wBBByVANp0d5KFzTTfViYLpEcyAbe6dwzGFwzDlBBuCOR+hRDDvzPzFjRIi7+W+kSpSvpnVxdhPCXGY6kAdbT+qeZTGVhF4EWsZA5TyTHYoN69SQAPdLGXFUQabZNTCyTKHfVXWMDOZOmaSBP/AM5QOUrQVeNsBIzMnk3xH/CGv4iQyKTcgMk1Kn3jzMJ5PRTGmmEa8ilGoMhx5ZgZM9Co6nGj4WU2lzoEx7EkoVgKjsSXB1RxaBYTlHnAveDutG3BspgZAG6aanzO6nfHQZf6UqeBe4zUd6N+p1Ku0KQFgICmY1S06QTNrpCO2QOp26pO55qvW423MWsgkRJMwJ+qC8R7RAOLQ8zybAPVSWFTKJSNI2mOagrYljfvOaPULKUuIOrvABda7pcYa0a23J0RccMoFglgPW5Pug8cU6Z3D2JxntFSFMtY6SeU6b3K854rjDWqADnYbybfNa3H9mi4zTfb8rvoR+ipcF7Oubi89UANYMw3DnSYg+d1vw8IKxZJpUgFxCiKTywSIsb6/u6jZVmw5qx2laWYt4Oma3kYI+BVGm/pPmtUVcUxL2WcS7K9jxaCPYyFsOFVzlndZfEYUd0BHicYaDuTy8hdHMLNHClztgIPXpzUp/aNFYvizd9i3/YRycZ8ySStEsl2Crh9N7m/dLjHpr81rQteHUTBl/KxHoXVbBP7uijkNxgsp53TTBjBWPq5abz/AEk+wK8hxb/tCV67xCnmpvHNpXk2Npw49Cpwa5Gn+pDWw8y5oggTFrxyRPgnHn/cMOabEEfLqqVGsGkDX6KbEYAk95Tbt4gN+vmqza6YsYvtBj+Ga05qZzMdJjVzSfopKbMz2t+7BB3Gmuuqo8NqzlIifr+q1WGqZmQ8AtnKc0SwnS/JZMiaNcJWgvhHeH1M/A/VPr0wWkGCORvPohjHd00h1TL4ojV7iB+Fx0bG/Rc/G1HDLRYQCJLr36SblZoKuyMo7sqjhBZUL2uaykQLVDEHlGpVenRzPF5Y4ui5yue0yR5EA6lEj2eLxNaoSfyssAOQOpVNnZOsCAKjO7BJEA5wDvymLSmco/sMWOpw05aUTUDcoJIlpnMHgbtMmUUw/CJANY5nbxZs/MqXh/BWUr/ef+Z0SByHIforjm7rFlyP0OVeK0wyi/I0NJES0AQDA26INgcKKjmh12bj83IHpr7LQG+uiG4fChhIA8JKKmuN3saLpUUuGYM0K72bEkj+w6ey0YfLR5fJVarGkgxduh6HUJ+fZLOdqxatk3eKLHVCKTo5X8t4TWtKcXWINwRBHQ7JFP8AY3EyeFc2pUptecrXXIBLS5208gLD1haOlSotdFGm3PEF7WgBnQnc9ASUMPZukXWzAflEAe4En1KKshgDW2gQB0Wt50o1EEouTtgjtGw0w2o0FwALXxrB/F5ShbOIl4ysdlMS28g+fRa0w4EOuCIIO43WK49wb+He0sJDHH7Of/zOppk7tOyfFUtPsPJrQj+M1aL8tVpbOh/CeoKLYHizamhB80MwnFm1mmlWHi2QHGUXYepE+HVp6cj1C1LGpKqpgbrvo0XH+zwr+MGHARI35BwWOfRdScWvEH93WswHGzbN5B3PoV3HaTK2VoAznU8m80+LJxfBoXJi1yQN4BSzk1ToAQ2dAPxO+EJ/G8Yaxp0m6E/Aaud0T8Xim0qORmlxbeN/JRdm6Dn1XPIvAb5dAmm6+wIq/r++z1bs5h208PTYwQA0HzJEknqUaahuCtDeQHoibQr4XaMOTs4oZjTCJkKhjqaTy19bXo7F2Cqj91512n4dlrEgeF1x7/rK9Fq07G3qbBZ7H4ikHB1XxRoIt1tussZSuzWkjG4XhVRw8InrsB5rS8P4KWsGZ4aeUDTcqDGdrJIDGDKLCTDf+I1Q+txB1Wzjbk2w+CafOQ0f8HYmm2jVc1pa4P8Au3u10/CdY6IhT4oXhswBUGR/9wFj7gqhRw7Zy5bGLc+RKtcKwrSTAG/vME/NJKq36LxTQXwXBXVwx1UvZlbA0kuBiYcDaIvG60YAAi9gB1gc+qjbUsI2ATg+VC9aM72yRoT3hI1Nc5LNKjvYubZI8pA/VQ94sWRe0USFNNIKac59k3PdTSXoJHVCVpT3tUQdBTuEuhkSVBAuVWdUhTETcpgb+v8Akq8cWrZyYzOU19rqZw57XVbGvcRDBc2TKKXYbb6I6mOggC5OyF8RZ3jTnMg6zt5DZX6GHDASTLtCevRUsWNRuduQ6rZixJbA2jI1zDshvH3Xb+qsVJrUzTIlwuIRDEcODtBMctfJB3sdSqEGREFaml6Jt1p9FbC1ng5cpLgYywZJnTp5owWGm05iA533iNSOQ5AK3haV80Q55E2+6NQ2ecJ2J4S6tVgA+Bpcf/okNFugSOW7O6XYCxrnOcPCYiJGg5AdVp+xGDIJcRvblICiwfZ97onQXJNob+pWq4NgmsEC3P6BSy5LVCqo3Qb4ewi53RRpVGhdX2rV4vRjydiFC+JYsUwS7RFCqePpyFXOvqLj7MjiMRVqmWkhpOpG36KniOFNDHfieQRJ2nSFoMSzb9wqeKYPhbzWDl7Rus8srPh5nYwfMbonh6MgEHVM45w7JiCI+9f3Vnh9OLXvZXnK42NijvYa4dg81z+4SYGhDn7S9wt1P6q/wSjz3/wnYCiJef8A2VDf+6B8AF52Wb2aW0tBNj1NSqCVXaE8GL7BRhO0QaLNR/JcBA6qGgdypqb5R5L2IMakc3xQninv7JGa/JSf6YbFAv5KMG8+ylyQoTr5/AIRVDExSlkBdRYkquvb/paFpWC/Qx7o8/kmsE+uvkNlEwz5z8VOw3JHkniM9D3gW+f6KBlLeOamLtyUjOqV1KVgWkM/hm6n/rqqj6IP4QAN/qeZV+qJUL2aCbchuUJZOWvSORUdg268kH4twOGOeTrA/wCRAWop4fb9ym4rA5xlJtINuhlXxzfsSTMPhq72idQA4gHdzjkHn5LWcJpeAvNi+5jkPCPgPilw/AGg38QGx55i4FEW4awAsArZXa0RcvRAaNvifTQeimwdElW24aQrlDDworE5tIHOkS4anZWQmManhexjhxjRlbs5Q1W2upoXQmkrVAToDYjDXkCUNxeFOnqFpjRCgr4IOCwT8dpWaI5TBcc4IasOaLjTzH/SGUOFuDwD0K9I/l/zUJ7PgmdCoKGWqSNMM8V2BOHUC0wVafhItbc+Y2+EeyO0eFDfVS/wA5Jf4mV3fsnPPFvRm6dJObR29Ubfwq6f/LAox8XNFNUB5osAiiVN3cWRb+WgaJowPRSlgydNB+VA9tEn9/AJ/d2sET/gk5uDCf8Ah5ZaoX5UBCwxCVlKJKMM4eAVz8GIRh4OVK2F50CaTSf3oEr6KJ08Ipv4dvJaV4s5RF+VJgB2FJ0UpwxA6I0KIC51EclSPhyS2wfOAxR3jyXCieSMuohL3QhQ/gSvsb5wT/DaD5J1PDwdESbhgpcgT4/Bl70K8wPFC0wnU8N0V4tXQtcPFUSbyFNuEUowynCUFW+GInJjW0QFKAkBTwFVQUehbOXBdCUBMA5Mr1crXO5An2Erly44FHj4ZIqNu2MxZdsnSJg7FJhu0jXZyWuGRuY6fdmOfUfFKuXBOq9ogDApumTqRBAzTof6XJP9ytkNyOl2l2309tUq5cAd/uFoYXEEeItv+aGugx0dr0TanaINLAWTma11ju7KYFv6v+tVy5ccRVe1IGjDPhjMRBzRyna6lq9owKpp5CTmy6xcEDl1ny56Dly44ZS7TB0QwyTET7bfu6X/AHCfF9noARcbtmClXLqCNq8ecGh3d2LZHi3zluX/AIgGU88afIHda6eMR0my5cuATfzV0uHd6MY77wuXRI9Mw9lVr8bqQCKYAJIuZ0MEnpPqlXLjh1HidZ2c90BEEDMJN2SJ/tJM9QubxWsQSKTYE/iEnX0FoSrlwTn8Sr5Z7puk/f8Ab9U/FcQrNiKYI8P4h+UEg+p+CRcuARv4nWDZNNvoekjfqfZSvxlY0wW02h3izAkEAQcpF73i3muXLgiUcXiC5s02gF0O8UkC879An0sRiMwzU2QZuDpbeXeXuuXLjiM4nEz/AOJkbSRJ2iztf0UQq4wwe7YLC3huehzcjO2kdUi5ccOr18UBPdsA1JkGwE8/RSOfiZBa1sZWyCRGYgl0GZtb2XLlxxZwDqxzd6ANMuWOs7np+5V0Lly4Aq5cuXHH/9k="/>
          <p:cNvSpPr>
            <a:spLocks noChangeAspect="1" noChangeArrowheads="1"/>
          </p:cNvSpPr>
          <p:nvPr/>
        </p:nvSpPr>
        <p:spPr bwMode="auto">
          <a:xfrm>
            <a:off x="63500" y="-919163"/>
            <a:ext cx="2409825" cy="18954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30" name="Picture 6" descr="http://files.mapeh.eu/system_preview_detail_200000054-c6b3ac70df-public/prav%C4%9B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700808"/>
            <a:ext cx="7272808" cy="4058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ovéPole 5"/>
          <p:cNvSpPr txBox="1"/>
          <p:nvPr/>
        </p:nvSpPr>
        <p:spPr>
          <a:xfrm>
            <a:off x="251520" y="5661248"/>
            <a:ext cx="8892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Dělíme podle materiálu, ze kterého si člověk zhotovoval svoje nástroje</a:t>
            </a:r>
            <a:endParaRPr lang="cs-CZ" sz="32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548680"/>
            <a:ext cx="5076056" cy="604867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4000" b="1" dirty="0" smtClean="0">
                <a:solidFill>
                  <a:srgbClr val="FF0000"/>
                </a:solidFill>
              </a:rPr>
              <a:t>1.Doba kamenná</a:t>
            </a:r>
          </a:p>
          <a:p>
            <a:pPr lvl="1">
              <a:buNone/>
            </a:pPr>
            <a:r>
              <a:rPr lang="cs-CZ" sz="3600" dirty="0" smtClean="0"/>
              <a:t>- Starší </a:t>
            </a:r>
            <a:r>
              <a:rPr lang="cs-CZ" sz="3600" dirty="0" smtClean="0"/>
              <a:t>doba  kamenná - </a:t>
            </a:r>
            <a:r>
              <a:rPr lang="cs-CZ" sz="3600" dirty="0" smtClean="0"/>
              <a:t>doba lovců a sběračů.</a:t>
            </a: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Živili se sbíráním lesních plodů, semen a lovem zvěře. Žili v tlupách. Jediný nástroj </a:t>
            </a:r>
            <a:r>
              <a:rPr lang="cs-CZ" sz="3600" dirty="0" smtClean="0"/>
              <a:t>- pěstní </a:t>
            </a:r>
            <a:r>
              <a:rPr lang="cs-CZ" sz="3600" dirty="0" smtClean="0"/>
              <a:t>klín který používali k řezaní a jako </a:t>
            </a:r>
            <a:r>
              <a:rPr lang="cs-CZ" sz="3600" dirty="0" smtClean="0"/>
              <a:t>zbraň.</a:t>
            </a:r>
            <a:endParaRPr lang="cs-CZ" sz="3600" dirty="0" smtClean="0"/>
          </a:p>
        </p:txBody>
      </p:sp>
      <p:pic>
        <p:nvPicPr>
          <p:cNvPr id="4" name="TB_Image" descr="http://dejepisnezapisky.blogerka.cz/obrazky/dejepisnezapisky.blogerka.cz/pravek.jpg">
            <a:hlinkClick r:id="" tooltip="&quot;Zavřít&quot;"/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302384"/>
            <a:ext cx="3456384" cy="4502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buNone/>
            </a:pPr>
            <a:r>
              <a:rPr lang="cs-CZ" sz="3200" dirty="0" smtClean="0"/>
              <a:t> </a:t>
            </a:r>
          </a:p>
          <a:p>
            <a:pPr>
              <a:buNone/>
            </a:pPr>
            <a:r>
              <a:rPr lang="cs-CZ" sz="3200" dirty="0" smtClean="0"/>
              <a:t> - Mladší doba kamenná –</a:t>
            </a:r>
          </a:p>
          <a:p>
            <a:pPr>
              <a:buNone/>
            </a:pPr>
            <a:r>
              <a:rPr lang="cs-CZ" sz="3200" dirty="0" smtClean="0"/>
              <a:t> doba prvních </a:t>
            </a:r>
            <a:r>
              <a:rPr lang="cs-CZ" sz="3200" dirty="0" smtClean="0"/>
              <a:t>zemědělců.</a:t>
            </a:r>
            <a:endParaRPr lang="cs-CZ" sz="3200" dirty="0" smtClean="0"/>
          </a:p>
          <a:p>
            <a:pPr>
              <a:buNone/>
            </a:pPr>
            <a:r>
              <a:rPr lang="cs-CZ" sz="3200" dirty="0" smtClean="0"/>
              <a:t>Lidé začali obdělávat půdu, </a:t>
            </a:r>
          </a:p>
          <a:p>
            <a:pPr>
              <a:buNone/>
            </a:pPr>
            <a:r>
              <a:rPr lang="cs-CZ" sz="3200" dirty="0" smtClean="0"/>
              <a:t>seli, sklízeli obilí.</a:t>
            </a:r>
          </a:p>
          <a:p>
            <a:pPr>
              <a:buNone/>
            </a:pPr>
            <a:r>
              <a:rPr lang="cs-CZ" sz="3200" dirty="0" smtClean="0"/>
              <a:t>Hlavním zdrojem potravy </a:t>
            </a:r>
          </a:p>
          <a:p>
            <a:pPr>
              <a:buNone/>
            </a:pPr>
            <a:r>
              <a:rPr lang="cs-CZ" sz="3200" dirty="0" smtClean="0"/>
              <a:t>se stalo zemědělství.</a:t>
            </a:r>
          </a:p>
          <a:p>
            <a:pPr>
              <a:buNone/>
            </a:pPr>
            <a:endParaRPr lang="cs-CZ" sz="3200" dirty="0" smtClean="0"/>
          </a:p>
          <a:p>
            <a:pPr>
              <a:buNone/>
            </a:pPr>
            <a:endParaRPr lang="cs-CZ" sz="3200" dirty="0" smtClean="0"/>
          </a:p>
          <a:p>
            <a:pPr>
              <a:buNone/>
            </a:pPr>
            <a:r>
              <a:rPr lang="cs-CZ" sz="3200" dirty="0" smtClean="0"/>
              <a:t>Nářadí, které používali bylo ze dřeva a z kamene.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6" name="lightboxImage" descr="http://www.karneval-masky.cz/files/8611P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5" y="908720"/>
            <a:ext cx="3168352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5097439" cy="6860429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pPr>
              <a:buNone/>
            </a:pPr>
            <a:r>
              <a:rPr lang="cs-CZ" sz="4000" b="1" dirty="0" smtClean="0">
                <a:solidFill>
                  <a:srgbClr val="FF0000"/>
                </a:solidFill>
              </a:rPr>
              <a:t>2. Doba bronzová</a:t>
            </a:r>
          </a:p>
          <a:p>
            <a:pPr>
              <a:buNone/>
            </a:pPr>
            <a:r>
              <a:rPr lang="cs-CZ" sz="3600" dirty="0" smtClean="0"/>
              <a:t>Bronzové nástroje, zbraně, </a:t>
            </a:r>
            <a:r>
              <a:rPr lang="cs-CZ" sz="3600" dirty="0" smtClean="0"/>
              <a:t>šperky.</a:t>
            </a:r>
            <a:endParaRPr lang="cs-CZ" sz="3600" dirty="0" smtClean="0"/>
          </a:p>
          <a:p>
            <a:pPr>
              <a:buNone/>
            </a:pPr>
            <a:r>
              <a:rPr lang="cs-CZ" sz="4000" b="1" dirty="0" smtClean="0">
                <a:solidFill>
                  <a:srgbClr val="FF0000"/>
                </a:solidFill>
              </a:rPr>
              <a:t>3. Doba železná</a:t>
            </a:r>
            <a:endParaRPr lang="cs-CZ" sz="3600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sz="3600" dirty="0" smtClean="0"/>
              <a:t>Železné zbraně, nářadí, nástroje, </a:t>
            </a:r>
            <a:r>
              <a:rPr lang="cs-CZ" sz="3600" dirty="0" smtClean="0"/>
              <a:t>šperky.</a:t>
            </a:r>
            <a:endParaRPr lang="cs-CZ" sz="3600" dirty="0" smtClean="0"/>
          </a:p>
          <a:p>
            <a:pPr lvl="1">
              <a:buNone/>
            </a:pPr>
            <a:r>
              <a:rPr lang="cs-CZ" sz="3200" dirty="0" smtClean="0"/>
              <a:t> </a:t>
            </a:r>
          </a:p>
          <a:p>
            <a:pPr lvl="1"/>
            <a:endParaRPr lang="cs-CZ" dirty="0" smtClean="0"/>
          </a:p>
          <a:p>
            <a:endParaRPr lang="cs-CZ" dirty="0"/>
          </a:p>
        </p:txBody>
      </p:sp>
      <p:pic>
        <p:nvPicPr>
          <p:cNvPr id="4" name="Picture 2" descr="http://www.cassovia.sk/vsmuzeum/new/iP00004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5623426">
            <a:off x="1510371" y="4292039"/>
            <a:ext cx="2357247" cy="27924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ázek 4" descr="http://www.nm.cz/old/images/p0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99991" y="1844827"/>
            <a:ext cx="5051637" cy="3157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332656"/>
            <a:ext cx="9144000" cy="652534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4000" b="1" dirty="0" smtClean="0">
                <a:solidFill>
                  <a:srgbClr val="FF0000"/>
                </a:solidFill>
              </a:rPr>
              <a:t>MAMUTI</a:t>
            </a:r>
            <a:r>
              <a:rPr lang="cs-CZ" sz="4000" dirty="0" smtClean="0"/>
              <a:t> </a:t>
            </a:r>
          </a:p>
          <a:p>
            <a:pPr>
              <a:buNone/>
            </a:pPr>
            <a:r>
              <a:rPr lang="cs-CZ" sz="3600" dirty="0" smtClean="0"/>
              <a:t>Mamuti byli podobní dnešním slonům, měli dlouhé zahnuté kly.</a:t>
            </a:r>
            <a:endParaRPr lang="cs-CZ" sz="3600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sz="3600" dirty="0" smtClean="0"/>
              <a:t>Byli savci, býložravci. </a:t>
            </a:r>
          </a:p>
          <a:p>
            <a:pPr>
              <a:buNone/>
            </a:pPr>
            <a:r>
              <a:rPr lang="cs-CZ" sz="4000" dirty="0" smtClean="0"/>
              <a:t>Získané tělo uloveného mamuta se lidé snažili maximálně využít. Kly, kůže a žebra sloužily při výstavbě stanů, maso bylo snědeno a pravděpodobně i sušeno do zásoby a využíván byl i morek kostí. Mamuti se též objevují na jeskynních malbách. Mamutích klů bylo užíváno při výrobě kultovních a ozdobných předmětů.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441140" cy="1143000"/>
          </a:xfrm>
        </p:spPr>
        <p:txBody>
          <a:bodyPr>
            <a:noAutofit/>
          </a:bodyPr>
          <a:lstStyle/>
          <a:p>
            <a:r>
              <a:rPr lang="cs-CZ" sz="13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Pěstní klín</a:t>
            </a:r>
            <a:endParaRPr lang="cs-CZ" sz="138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1026" name="Picture 2" descr="http://upload.wikimedia.org/wikipedia/commons/thumb/6/61/Biface_Silex_Venerque_MHNT_PRE_.2009.0.194.1_Fond.jpg/300px-Biface_Silex_Venerque_MHNT_PRE_.2009.0.194.1_Fon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3151164"/>
            <a:ext cx="7200800" cy="348219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Autofit/>
          </a:bodyPr>
          <a:lstStyle/>
          <a:p>
            <a:r>
              <a:rPr lang="cs-CZ" sz="8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Věstonická venuše</a:t>
            </a:r>
            <a:endParaRPr lang="cs-CZ" sz="88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6146" name="Picture 2" descr="Soubor:Vestonicka venuse edit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556792"/>
            <a:ext cx="2924175" cy="4778896"/>
          </a:xfrm>
          <a:prstGeom prst="rect">
            <a:avLst/>
          </a:prstGeom>
          <a:noFill/>
        </p:spPr>
      </p:pic>
      <p:pic>
        <p:nvPicPr>
          <p:cNvPr id="6148" name="Picture 4" descr="http://www.vychodni-morava.cz/photo/2043/downloa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412776"/>
            <a:ext cx="2924175" cy="4824536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0"/>
            <a:ext cx="8208912" cy="1417638"/>
          </a:xfrm>
        </p:spPr>
        <p:txBody>
          <a:bodyPr>
            <a:noAutofit/>
          </a:bodyPr>
          <a:lstStyle/>
          <a:p>
            <a:r>
              <a:rPr lang="cs-CZ" sz="115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Lov mamuta</a:t>
            </a:r>
            <a:endParaRPr lang="cs-CZ" sz="115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19458" name="Picture 2" descr="http://nd01.jxs.cz/793/191/674bd2f45e_1504643_o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110428"/>
            <a:ext cx="7344816" cy="4342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http://nd04.jxs.cz/283/136/d72d5f821e_72778600_o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22605" y="3140968"/>
            <a:ext cx="4321396" cy="2911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620688"/>
            <a:ext cx="7467600" cy="1143000"/>
          </a:xfrm>
        </p:spPr>
        <p:txBody>
          <a:bodyPr>
            <a:noAutofit/>
          </a:bodyPr>
          <a:lstStyle/>
          <a:p>
            <a:r>
              <a:rPr lang="cs-CZ" sz="16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Mamut</a:t>
            </a:r>
            <a:endParaRPr lang="cs-CZ" sz="166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21506" name="Picture 2" descr="http://www.salix.cz/rs/image/200512201133_mamu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36912"/>
            <a:ext cx="5004048" cy="39834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31224" cy="1858218"/>
          </a:xfrm>
        </p:spPr>
        <p:txBody>
          <a:bodyPr>
            <a:noAutofit/>
          </a:bodyPr>
          <a:lstStyle/>
          <a:p>
            <a:r>
              <a:rPr lang="cs-CZ" sz="7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Bronzové šperky a nástroje</a:t>
            </a:r>
            <a:endParaRPr lang="cs-CZ" sz="7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23554" name="Picture 2" descr="http://nd03.jxs.cz/128/611/a7b1a390ba_55387296_o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708920"/>
            <a:ext cx="4278169" cy="38610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l_fi" descr="http://www.lovecpokladu.cz/img/2009/Viky/viky20090531-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1700808"/>
            <a:ext cx="3024336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1498178"/>
          </a:xfrm>
        </p:spPr>
        <p:txBody>
          <a:bodyPr>
            <a:normAutofit/>
          </a:bodyPr>
          <a:lstStyle/>
          <a:p>
            <a:r>
              <a:rPr lang="cs-CZ" sz="8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Srp z doby železné</a:t>
            </a:r>
            <a:endParaRPr lang="cs-CZ" sz="80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4" name="TB_Image" descr="Bronzové srpy a sekerka - Hroznětín.jpg">
            <a:hlinkClick r:id="" tooltip="&quot;Close&quot;"/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700808"/>
            <a:ext cx="5976664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u="sng" dirty="0" smtClean="0">
                <a:hlinkClick r:id="rId2"/>
              </a:rPr>
              <a:t>http://history-if.blog.cz/0909/pravek</a:t>
            </a:r>
            <a:endParaRPr lang="cs-CZ" dirty="0" smtClean="0"/>
          </a:p>
          <a:p>
            <a:r>
              <a:rPr lang="cs-CZ" u="sng" dirty="0" smtClean="0">
                <a:hlinkClick r:id="rId3"/>
              </a:rPr>
              <a:t>http://www.</a:t>
            </a:r>
            <a:r>
              <a:rPr lang="cs-CZ" u="sng" dirty="0" err="1" smtClean="0">
                <a:hlinkClick r:id="rId3"/>
              </a:rPr>
              <a:t>mapeh.eu</a:t>
            </a:r>
            <a:r>
              <a:rPr lang="cs-CZ" u="sng" dirty="0" smtClean="0">
                <a:hlinkClick r:id="rId3"/>
              </a:rPr>
              <a:t>/album/</a:t>
            </a:r>
            <a:r>
              <a:rPr lang="cs-CZ" u="sng" dirty="0" err="1" smtClean="0">
                <a:hlinkClick r:id="rId3"/>
              </a:rPr>
              <a:t>nase</a:t>
            </a:r>
            <a:r>
              <a:rPr lang="cs-CZ" u="sng" dirty="0" smtClean="0">
                <a:hlinkClick r:id="rId3"/>
              </a:rPr>
              <a:t>-rodinka/</a:t>
            </a:r>
            <a:r>
              <a:rPr lang="cs-CZ" u="sng" dirty="0" err="1" smtClean="0">
                <a:hlinkClick r:id="rId3"/>
              </a:rPr>
              <a:t>pravek</a:t>
            </a:r>
            <a:r>
              <a:rPr lang="cs-CZ" u="sng" dirty="0" smtClean="0">
                <a:hlinkClick r:id="rId3"/>
              </a:rPr>
              <a:t>-jpg1/</a:t>
            </a:r>
            <a:endParaRPr lang="cs-CZ" dirty="0" smtClean="0"/>
          </a:p>
          <a:p>
            <a:r>
              <a:rPr lang="cs-CZ" u="sng" dirty="0" smtClean="0">
                <a:hlinkClick r:id="rId4"/>
              </a:rPr>
              <a:t>http://www.</a:t>
            </a:r>
            <a:r>
              <a:rPr lang="cs-CZ" u="sng" dirty="0" err="1" smtClean="0">
                <a:hlinkClick r:id="rId4"/>
              </a:rPr>
              <a:t>nm.cz</a:t>
            </a:r>
            <a:r>
              <a:rPr lang="cs-CZ" u="sng" dirty="0" smtClean="0">
                <a:hlinkClick r:id="rId4"/>
              </a:rPr>
              <a:t>/</a:t>
            </a:r>
            <a:r>
              <a:rPr lang="cs-CZ" u="sng" dirty="0" err="1" smtClean="0">
                <a:hlinkClick r:id="rId4"/>
              </a:rPr>
              <a:t>old</a:t>
            </a:r>
            <a:r>
              <a:rPr lang="cs-CZ" u="sng" dirty="0" smtClean="0">
                <a:hlinkClick r:id="rId4"/>
              </a:rPr>
              <a:t>/hm/</a:t>
            </a:r>
            <a:r>
              <a:rPr lang="cs-CZ" u="sng" dirty="0" err="1" smtClean="0">
                <a:hlinkClick r:id="rId4"/>
              </a:rPr>
              <a:t>sal</a:t>
            </a:r>
            <a:r>
              <a:rPr lang="cs-CZ" u="sng" dirty="0" smtClean="0">
                <a:hlinkClick r:id="rId4"/>
              </a:rPr>
              <a:t>_3-3.htm</a:t>
            </a:r>
            <a:endParaRPr lang="cs-CZ" dirty="0" smtClean="0"/>
          </a:p>
          <a:p>
            <a:r>
              <a:rPr lang="cs-CZ" u="sng" dirty="0" smtClean="0">
                <a:hlinkClick r:id="rId5"/>
              </a:rPr>
              <a:t>http://www.</a:t>
            </a:r>
            <a:r>
              <a:rPr lang="cs-CZ" u="sng" dirty="0" err="1" smtClean="0">
                <a:hlinkClick r:id="rId5"/>
              </a:rPr>
              <a:t>hubatacernoska.cz</a:t>
            </a:r>
            <a:r>
              <a:rPr lang="cs-CZ" u="sng" dirty="0" smtClean="0">
                <a:hlinkClick r:id="rId5"/>
              </a:rPr>
              <a:t>/</a:t>
            </a:r>
            <a:r>
              <a:rPr lang="cs-CZ" u="sng" dirty="0" err="1" smtClean="0">
                <a:hlinkClick r:id="rId5"/>
              </a:rPr>
              <a:t>cz</a:t>
            </a:r>
            <a:r>
              <a:rPr lang="cs-CZ" u="sng" dirty="0" smtClean="0">
                <a:hlinkClick r:id="rId5"/>
              </a:rPr>
              <a:t>/produkt/pazourek---56-cm.</a:t>
            </a:r>
            <a:r>
              <a:rPr lang="cs-CZ" u="sng" dirty="0" err="1" smtClean="0">
                <a:hlinkClick r:id="rId5"/>
              </a:rPr>
              <a:t>html</a:t>
            </a:r>
            <a:endParaRPr lang="cs-CZ" dirty="0" smtClean="0"/>
          </a:p>
          <a:p>
            <a:r>
              <a:rPr lang="cs-CZ" u="sng" dirty="0" smtClean="0">
                <a:hlinkClick r:id="rId6"/>
              </a:rPr>
              <a:t>http://cs.wikipedia.org/wiki/P%C4%9Bstn%C3%AD_kl%C3%ADn</a:t>
            </a:r>
            <a:endParaRPr lang="cs-CZ" dirty="0" smtClean="0"/>
          </a:p>
          <a:p>
            <a:r>
              <a:rPr lang="cs-CZ" u="sng" dirty="0" smtClean="0">
                <a:hlinkClick r:id="rId7"/>
              </a:rPr>
              <a:t>http://cs.wikipedia.org/wiki/V%C4%9Bstonick%C3%A1_venu%C5%A1e</a:t>
            </a:r>
            <a:endParaRPr lang="cs-CZ" dirty="0" smtClean="0"/>
          </a:p>
          <a:p>
            <a:r>
              <a:rPr lang="cs-CZ" u="sng" dirty="0" smtClean="0">
                <a:hlinkClick r:id="rId8"/>
              </a:rPr>
              <a:t>http://www.</a:t>
            </a:r>
            <a:r>
              <a:rPr lang="cs-CZ" u="sng" dirty="0" err="1" smtClean="0">
                <a:hlinkClick r:id="rId8"/>
              </a:rPr>
              <a:t>vychodni</a:t>
            </a:r>
            <a:r>
              <a:rPr lang="cs-CZ" u="sng" dirty="0" smtClean="0">
                <a:hlinkClick r:id="rId8"/>
              </a:rPr>
              <a:t>-</a:t>
            </a:r>
            <a:r>
              <a:rPr lang="cs-CZ" u="sng" dirty="0" err="1" smtClean="0">
                <a:hlinkClick r:id="rId8"/>
              </a:rPr>
              <a:t>morava.cz</a:t>
            </a:r>
            <a:r>
              <a:rPr lang="cs-CZ" u="sng" dirty="0" smtClean="0">
                <a:hlinkClick r:id="rId8"/>
              </a:rPr>
              <a:t>/cil/1309/</a:t>
            </a:r>
            <a:r>
              <a:rPr lang="cs-CZ" u="sng" dirty="0" err="1" smtClean="0">
                <a:hlinkClick r:id="rId8"/>
              </a:rPr>
              <a:t>vestonicka</a:t>
            </a:r>
            <a:r>
              <a:rPr lang="cs-CZ" u="sng" dirty="0" smtClean="0">
                <a:hlinkClick r:id="rId8"/>
              </a:rPr>
              <a:t>-</a:t>
            </a:r>
            <a:r>
              <a:rPr lang="cs-CZ" u="sng" dirty="0" err="1" smtClean="0">
                <a:hlinkClick r:id="rId8"/>
              </a:rPr>
              <a:t>venuse</a:t>
            </a:r>
            <a:endParaRPr lang="cs-CZ" dirty="0" smtClean="0"/>
          </a:p>
          <a:p>
            <a:r>
              <a:rPr lang="cs-CZ" u="sng" dirty="0" smtClean="0">
                <a:hlinkClick r:id="rId9"/>
              </a:rPr>
              <a:t>http://eurabie.websnadno.cz/Galerie.html</a:t>
            </a:r>
            <a:endParaRPr lang="cs-CZ" dirty="0" smtClean="0"/>
          </a:p>
          <a:p>
            <a:r>
              <a:rPr lang="cs-CZ" u="sng" dirty="0" smtClean="0">
                <a:hlinkClick r:id="rId10"/>
              </a:rPr>
              <a:t>http://www.</a:t>
            </a:r>
            <a:r>
              <a:rPr lang="cs-CZ" u="sng" dirty="0" err="1" smtClean="0">
                <a:hlinkClick r:id="rId10"/>
              </a:rPr>
              <a:t>salix.cz</a:t>
            </a:r>
            <a:r>
              <a:rPr lang="cs-CZ" u="sng" dirty="0" smtClean="0">
                <a:hlinkClick r:id="rId10"/>
              </a:rPr>
              <a:t>/</a:t>
            </a:r>
            <a:r>
              <a:rPr lang="cs-CZ" u="sng" dirty="0" err="1" smtClean="0">
                <a:hlinkClick r:id="rId10"/>
              </a:rPr>
              <a:t>rs</a:t>
            </a:r>
            <a:r>
              <a:rPr lang="cs-CZ" u="sng" dirty="0" smtClean="0">
                <a:hlinkClick r:id="rId10"/>
              </a:rPr>
              <a:t>/</a:t>
            </a:r>
            <a:r>
              <a:rPr lang="cs-CZ" u="sng" dirty="0" err="1" smtClean="0">
                <a:hlinkClick r:id="rId10"/>
              </a:rPr>
              <a:t>view.php</a:t>
            </a:r>
            <a:r>
              <a:rPr lang="cs-CZ" u="sng" dirty="0" smtClean="0">
                <a:hlinkClick r:id="rId10"/>
              </a:rPr>
              <a:t>?</a:t>
            </a:r>
            <a:r>
              <a:rPr lang="cs-CZ" u="sng" dirty="0" err="1" smtClean="0">
                <a:hlinkClick r:id="rId10"/>
              </a:rPr>
              <a:t>cisloclanku</a:t>
            </a:r>
            <a:r>
              <a:rPr lang="cs-CZ" u="sng" dirty="0" smtClean="0">
                <a:hlinkClick r:id="rId10"/>
              </a:rPr>
              <a:t>=2005122001</a:t>
            </a:r>
            <a:endParaRPr lang="cs-CZ" dirty="0" smtClean="0"/>
          </a:p>
          <a:p>
            <a:r>
              <a:rPr lang="cs-CZ" u="sng" dirty="0" smtClean="0">
                <a:hlinkClick r:id="rId11"/>
              </a:rPr>
              <a:t>http://pravekazvirata.blog.cz/1101/mamut</a:t>
            </a:r>
            <a:endParaRPr lang="cs-CZ" dirty="0" smtClean="0"/>
          </a:p>
          <a:p>
            <a:r>
              <a:rPr lang="cs-CZ" u="sng" dirty="0" smtClean="0">
                <a:hlinkClick r:id="rId12"/>
              </a:rPr>
              <a:t>http://www.encyklopedie.</a:t>
            </a:r>
            <a:r>
              <a:rPr lang="cs-CZ" u="sng" dirty="0" err="1" smtClean="0">
                <a:hlinkClick r:id="rId12"/>
              </a:rPr>
              <a:t>ckrumlov.cz</a:t>
            </a:r>
            <a:r>
              <a:rPr lang="cs-CZ" u="sng" dirty="0" smtClean="0">
                <a:hlinkClick r:id="rId12"/>
              </a:rPr>
              <a:t>/</a:t>
            </a:r>
            <a:r>
              <a:rPr lang="cs-CZ" u="sng" dirty="0" err="1" smtClean="0">
                <a:hlinkClick r:id="rId12"/>
              </a:rPr>
              <a:t>docs</a:t>
            </a:r>
            <a:r>
              <a:rPr lang="cs-CZ" u="sng" dirty="0" smtClean="0">
                <a:hlinkClick r:id="rId12"/>
              </a:rPr>
              <a:t>/</a:t>
            </a:r>
            <a:r>
              <a:rPr lang="cs-CZ" u="sng" dirty="0" err="1" smtClean="0">
                <a:hlinkClick r:id="rId12"/>
              </a:rPr>
              <a:t>cz</a:t>
            </a:r>
            <a:r>
              <a:rPr lang="cs-CZ" u="sng" dirty="0" smtClean="0">
                <a:hlinkClick r:id="rId12"/>
              </a:rPr>
              <a:t>/region_</a:t>
            </a:r>
            <a:r>
              <a:rPr lang="cs-CZ" u="sng" dirty="0" err="1" smtClean="0">
                <a:hlinkClick r:id="rId12"/>
              </a:rPr>
              <a:t>histor</a:t>
            </a:r>
            <a:r>
              <a:rPr lang="cs-CZ" u="sng" dirty="0" smtClean="0">
                <a:hlinkClick r:id="rId12"/>
              </a:rPr>
              <a:t>_</a:t>
            </a:r>
            <a:r>
              <a:rPr lang="cs-CZ" u="sng" dirty="0" err="1" smtClean="0">
                <a:hlinkClick r:id="rId12"/>
              </a:rPr>
              <a:t>brdika.xml</a:t>
            </a:r>
            <a:endParaRPr lang="cs-CZ" dirty="0" smtClean="0"/>
          </a:p>
          <a:p>
            <a:r>
              <a:rPr lang="cs-CZ" u="sng" dirty="0" smtClean="0">
                <a:hlinkClick r:id="rId13"/>
              </a:rPr>
              <a:t>http://stop.p13.cz/</a:t>
            </a:r>
            <a:r>
              <a:rPr lang="cs-CZ" u="sng" dirty="0" err="1" smtClean="0">
                <a:hlinkClick r:id="rId13"/>
              </a:rPr>
              <a:t>clanek.php</a:t>
            </a:r>
            <a:r>
              <a:rPr lang="cs-CZ" u="sng" dirty="0" smtClean="0">
                <a:hlinkClick r:id="rId13"/>
              </a:rPr>
              <a:t>?id=3756</a:t>
            </a:r>
            <a:endParaRPr lang="cs-CZ" dirty="0" smtClean="0"/>
          </a:p>
          <a:p>
            <a:r>
              <a:rPr lang="cs-CZ" u="sng" dirty="0" smtClean="0">
                <a:hlinkClick r:id="rId14"/>
              </a:rPr>
              <a:t>http://kvmuz.cz/typ/restaurujeme/konzervace-kovovych-predmetu-archeologickych-nalezu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375</TotalTime>
  <Words>249</Words>
  <Application>Microsoft Office PowerPoint</Application>
  <PresentationFormat>Předvádění na obrazovce (4:3)</PresentationFormat>
  <Paragraphs>56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Technický</vt:lpstr>
      <vt:lpstr>Snímek 1</vt:lpstr>
      <vt:lpstr>PRAVĚk</vt:lpstr>
      <vt:lpstr>Snímek 3</vt:lpstr>
      <vt:lpstr>Snímek 4</vt:lpstr>
      <vt:lpstr>Snímek 5</vt:lpstr>
      <vt:lpstr>Snímek 6</vt:lpstr>
      <vt:lpstr>Pěstní klín</vt:lpstr>
      <vt:lpstr>Věstonická venuše</vt:lpstr>
      <vt:lpstr>Lov mamuta</vt:lpstr>
      <vt:lpstr>Mamut</vt:lpstr>
      <vt:lpstr>Bronzové šperky a nástroje</vt:lpstr>
      <vt:lpstr>Srp z doby železné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PRAVĚK</dc:title>
  <dc:creator>Leos</dc:creator>
  <cp:lastModifiedBy>Martin a Lída</cp:lastModifiedBy>
  <cp:revision>48</cp:revision>
  <dcterms:created xsi:type="dcterms:W3CDTF">2012-02-13T16:29:19Z</dcterms:created>
  <dcterms:modified xsi:type="dcterms:W3CDTF">2012-07-09T17:10:08Z</dcterms:modified>
</cp:coreProperties>
</file>