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3" r:id="rId2"/>
    <p:sldId id="264" r:id="rId3"/>
    <p:sldId id="257" r:id="rId4"/>
    <p:sldId id="259" r:id="rId5"/>
    <p:sldId id="258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94975F-E875-40B9-BCD3-5FA469763162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A67762-EE0D-4EB8-B633-A5B76C376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A67762-EE0D-4EB8-B633-A5B76C37602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7D87C-6EA1-42E2-9A96-F37E42866C09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20A26-1435-4272-A8E9-220CA382F1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7D87C-6EA1-42E2-9A96-F37E42866C09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20A26-1435-4272-A8E9-220CA382F1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7D87C-6EA1-42E2-9A96-F37E42866C09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20A26-1435-4272-A8E9-220CA382F1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7D87C-6EA1-42E2-9A96-F37E42866C09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20A26-1435-4272-A8E9-220CA382F1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7D87C-6EA1-42E2-9A96-F37E42866C09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20A26-1435-4272-A8E9-220CA382F1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7D87C-6EA1-42E2-9A96-F37E42866C09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D20A26-1435-4272-A8E9-220CA382F1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7D87C-6EA1-42E2-9A96-F37E42866C09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20A26-1435-4272-A8E9-220CA382F1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7D87C-6EA1-42E2-9A96-F37E42866C09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99D20A26-1435-4272-A8E9-220CA382F1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197D87C-6EA1-42E2-9A96-F37E42866C09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20A26-1435-4272-A8E9-220CA382F1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7D87C-6EA1-42E2-9A96-F37E42866C09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20A26-1435-4272-A8E9-220CA382F1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7D87C-6EA1-42E2-9A96-F37E42866C09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20A26-1435-4272-A8E9-220CA382F1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197D87C-6EA1-42E2-9A96-F37E42866C09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9D20A26-1435-4272-A8E9-220CA382F1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novnici.estranky.cz/clanky/bretislav-i..html" TargetMode="External"/><Relationship Id="rId3" Type="http://schemas.openxmlformats.org/officeDocument/2006/relationships/hyperlink" Target="http://historia.blog.cz/0805/velkomoravska-rise" TargetMode="External"/><Relationship Id="rId7" Type="http://schemas.openxmlformats.org/officeDocument/2006/relationships/hyperlink" Target="http://www.panovnici.estranky.cz/fotoalbum/premyslovci/premyslovci/oldrich-i..jpg.html" TargetMode="External"/><Relationship Id="rId2" Type="http://schemas.openxmlformats.org/officeDocument/2006/relationships/hyperlink" Target="http://cs.wikipedia.org/wiki/P%C5%99emyslovc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ibramsko.eu/detail.php?ID=3416&amp;anketa_nazev=&amp;anketa_ukonceni=ano" TargetMode="External"/><Relationship Id="rId5" Type="http://schemas.openxmlformats.org/officeDocument/2006/relationships/hyperlink" Target="http://www.panovnici.estranky.cz/clanky/sv.-ludmila-ze-psova.html" TargetMode="External"/><Relationship Id="rId4" Type="http://schemas.openxmlformats.org/officeDocument/2006/relationships/hyperlink" Target="http://www.panovnici.estranky.cz/fotoalbum/premyslovci/premyslovci/vratislav-i..jpg.html" TargetMode="External"/><Relationship Id="rId9" Type="http://schemas.openxmlformats.org/officeDocument/2006/relationships/hyperlink" Target="http://www.panovnici.estranky.cz/clanky/vratislav-ii.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7467600" cy="4525963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sz="3200" dirty="0" smtClean="0"/>
              <a:t>       </a:t>
            </a:r>
            <a:r>
              <a:rPr lang="cs-CZ" sz="3400" dirty="0" smtClean="0"/>
              <a:t>Název materiálu: VY_32_vlastivěda, sada  č. 1,  05</a:t>
            </a:r>
          </a:p>
          <a:p>
            <a:r>
              <a:rPr lang="cs-CZ" sz="3400" dirty="0" smtClean="0"/>
              <a:t>                            Hlavní události nejstarších Českých dějin -  </a:t>
            </a:r>
          </a:p>
          <a:p>
            <a:r>
              <a:rPr lang="cs-CZ" sz="3400" dirty="0" smtClean="0"/>
              <a:t>                            PŘEMYSLOVSKÁ KNÍŽATA</a:t>
            </a:r>
          </a:p>
          <a:p>
            <a:r>
              <a:rPr lang="cs-CZ" sz="3400" dirty="0" smtClean="0"/>
              <a:t>Zařazení:             III/2   INOVACE  A  ZKVALITNĚNÍ VÝUKY</a:t>
            </a:r>
          </a:p>
          <a:p>
            <a:r>
              <a:rPr lang="cs-CZ" sz="3400" dirty="0" smtClean="0"/>
              <a:t>                            </a:t>
            </a:r>
            <a:r>
              <a:rPr lang="cs-CZ" sz="3400" smtClean="0"/>
              <a:t>PROSTŘEDNICTVÍM ICT</a:t>
            </a:r>
            <a:endParaRPr lang="cs-CZ" sz="3400" dirty="0" smtClean="0"/>
          </a:p>
          <a:p>
            <a:r>
              <a:rPr lang="cs-CZ" sz="3400" dirty="0" smtClean="0"/>
              <a:t> Autor, škola:        Mgr. Zapletalová Renata,  ZŠ </a:t>
            </a:r>
            <a:r>
              <a:rPr lang="cs-CZ" sz="3400" dirty="0" err="1" smtClean="0"/>
              <a:t>Hrubčice</a:t>
            </a:r>
            <a:r>
              <a:rPr lang="cs-CZ" sz="3400" dirty="0" smtClean="0"/>
              <a:t>, příspěvková organizace</a:t>
            </a:r>
          </a:p>
          <a:p>
            <a:endParaRPr lang="cs-CZ" sz="3400" dirty="0" smtClean="0"/>
          </a:p>
          <a:p>
            <a:r>
              <a:rPr lang="cs-CZ" sz="3400" dirty="0" smtClean="0"/>
              <a:t>Cílová skupina:    8 -10 let</a:t>
            </a:r>
          </a:p>
          <a:p>
            <a:r>
              <a:rPr lang="cs-CZ" sz="3400" dirty="0" smtClean="0"/>
              <a:t>Druh učebního materiálu: Prezentace </a:t>
            </a:r>
          </a:p>
          <a:p>
            <a:r>
              <a:rPr lang="cs-CZ" sz="3400" dirty="0" smtClean="0"/>
              <a:t>Časová náročnost: 20 minut</a:t>
            </a:r>
          </a:p>
          <a:p>
            <a:endParaRPr lang="cs-CZ" sz="3400" dirty="0" smtClean="0"/>
          </a:p>
          <a:p>
            <a:r>
              <a:rPr lang="cs-CZ" sz="3400" dirty="0" smtClean="0"/>
              <a:t>Metodický návod: Výukový materiál slouží k prezentaci probíraného učiva, ujasnění pojmů pomocí obrázků – kníže Bořivoj, kníže Vratislav I., svatý Václav, kníže Oldřich, kníže Vratislav II.</a:t>
            </a:r>
          </a:p>
          <a:p>
            <a:endParaRPr lang="cs-CZ" sz="3400" dirty="0" smtClean="0"/>
          </a:p>
          <a:p>
            <a:r>
              <a:rPr lang="cs-CZ" sz="3400" dirty="0" smtClean="0"/>
              <a:t> </a:t>
            </a:r>
          </a:p>
          <a:p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6984776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60648"/>
            <a:ext cx="9144000" cy="1470025"/>
          </a:xfrm>
        </p:spPr>
        <p:txBody>
          <a:bodyPr>
            <a:noAutofit/>
          </a:bodyPr>
          <a:lstStyle/>
          <a:p>
            <a:r>
              <a:rPr lang="cs-CZ" sz="6600" dirty="0" smtClean="0"/>
              <a:t>PŘEMYSLOVCI – PŘEMYSLOVSKÁ KNÍŽATA</a:t>
            </a:r>
            <a:endParaRPr lang="cs-CZ" sz="6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276872"/>
            <a:ext cx="3420655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1" name="Picture 11" descr="http://www.moraviamagna.cz/rodokmeny/images/rod_modr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85750" cy="133350"/>
          </a:xfrm>
          <a:prstGeom prst="rect">
            <a:avLst/>
          </a:prstGeom>
          <a:noFill/>
        </p:spPr>
      </p:pic>
      <p:pic>
        <p:nvPicPr>
          <p:cNvPr id="5132" name="Picture 12" descr="http://www.moraviamagna.cz/rodokmeny/images/rod_cerv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285750" cy="133350"/>
          </a:xfrm>
          <a:prstGeom prst="rect">
            <a:avLst/>
          </a:prstGeom>
          <a:noFill/>
        </p:spPr>
      </p:pic>
      <p:pic>
        <p:nvPicPr>
          <p:cNvPr id="5133" name="Picture 13" descr="http://www.moraviamagna.cz/rodokmeny/images/rod_zele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285750" cy="13335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419872" y="2924944"/>
            <a:ext cx="646665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Začátkem 10. století se nejsilněji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projevuje český kmen s vládnoucím rodem 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PŘEMYSLOVCŮ - 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začíná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vláda prvních přemyslovských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</a:rPr>
              <a:t>knížat.</a:t>
            </a:r>
            <a:endParaRPr lang="cs-CZ" sz="2800" dirty="0" smtClean="0">
              <a:latin typeface="+mj-lt"/>
            </a:endParaRP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00608" y="476672"/>
            <a:ext cx="835292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</a:t>
            </a:r>
            <a:r>
              <a:rPr lang="cs-CZ" sz="8900" b="1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Kníže Bořivoj I.</a:t>
            </a:r>
            <a:endParaRPr lang="cs-CZ" dirty="0"/>
          </a:p>
        </p:txBody>
      </p:sp>
      <p:pic>
        <p:nvPicPr>
          <p:cNvPr id="38914" name="Picture 2" descr="http://nd01.jxs.cz/564/494/f5aff557f2_28746349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88640"/>
            <a:ext cx="1944216" cy="216024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79512" y="2492896"/>
            <a:ext cx="84969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Byl první historicky doložený český panovník a zároveň první panovník křesťanský. Oženil se s Ludmilou a nechali se od Metoděje na Velké Moravě pokřtít. Spolu s manželkou měli dva syny – Vratislava I. a </a:t>
            </a:r>
            <a:r>
              <a:rPr lang="cs-CZ" sz="3600" dirty="0" err="1" smtClean="0"/>
              <a:t>Spytihněva</a:t>
            </a:r>
            <a:r>
              <a:rPr lang="cs-CZ" sz="3600" dirty="0" smtClean="0"/>
              <a:t> I.</a:t>
            </a:r>
            <a:endParaRPr lang="cs-CZ" sz="36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Kníže Vratislav I.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62" name="Picture 2" descr="http://t1.gstatic.com/images?q=tbn:ANd9GcT1ZWFWx9JByB9a9mb5AP3GqHdMJSkXfBv5CMFar0eA_2y3eYQXb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32656"/>
            <a:ext cx="2181154" cy="251511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11560" y="2060848"/>
            <a:ext cx="806489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Byl český kníže, syn Bořivoje a</a:t>
            </a:r>
          </a:p>
          <a:p>
            <a:r>
              <a:rPr lang="cs-CZ" sz="2800" dirty="0" smtClean="0"/>
              <a:t> Ludmily. Vládl od roku 915</a:t>
            </a:r>
          </a:p>
          <a:p>
            <a:r>
              <a:rPr lang="cs-CZ" sz="2800" dirty="0" smtClean="0"/>
              <a:t> do své smrti 921.</a:t>
            </a:r>
          </a:p>
          <a:p>
            <a:r>
              <a:rPr lang="cs-CZ" sz="2800" dirty="0" smtClean="0"/>
              <a:t> Za manželku měl Drahomíru. Spolu měli dva syny Václava a Boleslava I. </a:t>
            </a:r>
          </a:p>
          <a:p>
            <a:r>
              <a:rPr lang="cs-CZ" sz="2800" dirty="0" smtClean="0"/>
              <a:t>Po jeho smrti se jeho manželka s kněžnou Libuší dostaly do konfliktu. Do Ludmiliny péče byla svěřena výchova budoucího knížete, Drahomíra jej naopak měla do doby jeho nástupu zastupovat. Jejich spory  souvisely také s mezinárodní situací. </a:t>
            </a:r>
            <a:endParaRPr lang="cs-CZ" sz="2800" b="1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92696"/>
            <a:ext cx="7467600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Svatá </a:t>
            </a:r>
            <a:br>
              <a:rPr lang="cs-CZ" sz="88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sz="88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Ludmila</a:t>
            </a:r>
            <a:endParaRPr lang="cs-CZ" sz="88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7" name="Obrázek 6" descr="Ludmila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88640"/>
            <a:ext cx="3168352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179512" y="3212976"/>
            <a:ext cx="8784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Manželka Bořivoje I. Matka Vratislava a </a:t>
            </a:r>
            <a:r>
              <a:rPr lang="cs-CZ" sz="2800" dirty="0" err="1" smtClean="0"/>
              <a:t>Spytihněva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Vychovávala své vnuky Václava  a Boleslava. Vlády se měl chopit starší vnuk Václav. Snažila se ho vychovávat v duchu křesťanských tradic a stavěla se tak proti Drahomíře. Drahomíra chtěla vládnout a tak nechala Ludmilu vykázat na Tetín. Má ale obavy z vlivu Ludmily na Václava, a proto nechává Ludmilu zavraždit svými sluhy.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7467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Svatý Václav</a:t>
            </a:r>
            <a:endParaRPr lang="cs-CZ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1986" name="Picture 2" descr="http://www.pribramsko.eu/dok_zpravodajstvi_images/zasobnik_08/110928-vaclav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88639"/>
            <a:ext cx="2448272" cy="274935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15008" y="2420888"/>
            <a:ext cx="892899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Byl český kníže a světec, který je považován za hlavního patrona české země a symbol české státnosti.</a:t>
            </a:r>
          </a:p>
          <a:p>
            <a:r>
              <a:rPr lang="cs-CZ" sz="2800" dirty="0" smtClean="0"/>
              <a:t>Byl vychováván svou babičkou svatou Ludmilou. Měl spory kvůli rozcházejícím názorům na vládu, se svým mladším bratrem Boleslavem. Boleslav chtěl tvrdě vládnout.</a:t>
            </a:r>
          </a:p>
          <a:p>
            <a:r>
              <a:rPr lang="cs-CZ" sz="2800" dirty="0" smtClean="0"/>
              <a:t>28.září 935  došlo ve Staré Boleslavi k Václavově úkladné vraždě, kterou připravil jeho bratr. Po smrti je Václav prohlášen za svatého a vlády se ujímá Boleslav.</a:t>
            </a:r>
          </a:p>
          <a:p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Kníže Oldřich a jeho syn Břetislav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003232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Kníže Oldřich vyvedl zemi z krize a k Čechám trvale připojil Moravu.</a:t>
            </a:r>
          </a:p>
          <a:p>
            <a:r>
              <a:rPr lang="cs-CZ" dirty="0" smtClean="0"/>
              <a:t>Kníže Břetislav kvůli sporům o vládu určil, že po smrti panovníka nastoupí na trůn nejstarší člen rodu.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KNÍŽE OLDŘICH         KNÍŽE BŘETISLAV</a:t>
            </a:r>
          </a:p>
        </p:txBody>
      </p:sp>
      <p:pic>
        <p:nvPicPr>
          <p:cNvPr id="5" name="il_fi" descr="http://www.panovnici.estranky.cz/img/mid/230/oldrich-i.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149080"/>
            <a:ext cx="1714500" cy="20162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il_fi" descr="http://www.panovnici.estranky.cz/img/picture/190/B%C5%99etislav-I.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861048"/>
            <a:ext cx="1872208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Vratislav II. PRVNÍ ČESKÝ KRÁL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Syn Břetislava.</a:t>
            </a:r>
          </a:p>
          <a:p>
            <a:r>
              <a:rPr lang="cs-CZ" dirty="0" smtClean="0"/>
              <a:t>V roce 1085 získal pro sebe od německého císaře za pomoc ve válce </a:t>
            </a:r>
            <a:r>
              <a:rPr lang="cs-CZ" b="1" dirty="0" smtClean="0"/>
              <a:t>KRÁLOVSKÝ TITUL  </a:t>
            </a:r>
            <a:r>
              <a:rPr lang="cs-CZ" dirty="0" smtClean="0"/>
              <a:t>a stal se tak </a:t>
            </a:r>
            <a:r>
              <a:rPr lang="cs-CZ" b="1" dirty="0" smtClean="0"/>
              <a:t>PRVNÍM ČESKÝM KRÁLEM.</a:t>
            </a:r>
          </a:p>
        </p:txBody>
      </p:sp>
      <p:pic>
        <p:nvPicPr>
          <p:cNvPr id="5" name="Obrázek 4" descr="Vratislav-II.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645024"/>
            <a:ext cx="244827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u="sng" dirty="0" smtClean="0">
                <a:hlinkClick r:id="rId2"/>
              </a:rPr>
              <a:t>http://cs.wikipedia.org/wiki/P%C5%99emyslovci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http://historia.blog.cz/0805/velkomoravska-rise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http://www.panovnici.</a:t>
            </a:r>
            <a:r>
              <a:rPr lang="cs-CZ" u="sng" dirty="0" err="1" smtClean="0">
                <a:hlinkClick r:id="rId4"/>
              </a:rPr>
              <a:t>estranky.cz</a:t>
            </a:r>
            <a:r>
              <a:rPr lang="cs-CZ" u="sng" dirty="0" smtClean="0">
                <a:hlinkClick r:id="rId4"/>
              </a:rPr>
              <a:t>/fotoalbum/</a:t>
            </a:r>
            <a:r>
              <a:rPr lang="cs-CZ" u="sng" dirty="0" err="1" smtClean="0">
                <a:hlinkClick r:id="rId4"/>
              </a:rPr>
              <a:t>premyslovci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premyslovci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vratislav</a:t>
            </a:r>
            <a:r>
              <a:rPr lang="cs-CZ" u="sng" dirty="0" smtClean="0">
                <a:hlinkClick r:id="rId4"/>
              </a:rPr>
              <a:t>-i..</a:t>
            </a:r>
            <a:r>
              <a:rPr lang="cs-CZ" u="sng" dirty="0" err="1" smtClean="0">
                <a:hlinkClick r:id="rId4"/>
              </a:rPr>
              <a:t>jpg.html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http://www.panovnici.</a:t>
            </a:r>
            <a:r>
              <a:rPr lang="cs-CZ" u="sng" dirty="0" err="1" smtClean="0">
                <a:hlinkClick r:id="rId5"/>
              </a:rPr>
              <a:t>estranky.cz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clanky</a:t>
            </a:r>
            <a:r>
              <a:rPr lang="cs-CZ" u="sng" dirty="0" smtClean="0">
                <a:hlinkClick r:id="rId5"/>
              </a:rPr>
              <a:t>/sv.-</a:t>
            </a:r>
            <a:r>
              <a:rPr lang="cs-CZ" u="sng" dirty="0" err="1" smtClean="0">
                <a:hlinkClick r:id="rId5"/>
              </a:rPr>
              <a:t>ludmila</a:t>
            </a:r>
            <a:r>
              <a:rPr lang="cs-CZ" u="sng" dirty="0" smtClean="0">
                <a:hlinkClick r:id="rId5"/>
              </a:rPr>
              <a:t>-ze-psova.</a:t>
            </a:r>
            <a:r>
              <a:rPr lang="cs-CZ" u="sng" dirty="0" err="1" smtClean="0">
                <a:hlinkClick r:id="rId5"/>
              </a:rPr>
              <a:t>html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pribramsko.eu</a:t>
            </a:r>
            <a:r>
              <a:rPr lang="cs-CZ" u="sng" dirty="0" smtClean="0">
                <a:hlinkClick r:id="rId6"/>
              </a:rPr>
              <a:t>/detail.</a:t>
            </a:r>
            <a:r>
              <a:rPr lang="cs-CZ" u="sng" dirty="0" err="1" smtClean="0">
                <a:hlinkClick r:id="rId6"/>
              </a:rPr>
              <a:t>php</a:t>
            </a:r>
            <a:r>
              <a:rPr lang="cs-CZ" u="sng" dirty="0" smtClean="0">
                <a:hlinkClick r:id="rId6"/>
              </a:rPr>
              <a:t>?ID=3416&amp;anketa_</a:t>
            </a:r>
            <a:r>
              <a:rPr lang="cs-CZ" u="sng" dirty="0" err="1" smtClean="0">
                <a:hlinkClick r:id="rId6"/>
              </a:rPr>
              <a:t>nazev</a:t>
            </a:r>
            <a:r>
              <a:rPr lang="cs-CZ" u="sng" dirty="0" smtClean="0">
                <a:hlinkClick r:id="rId6"/>
              </a:rPr>
              <a:t>=&amp;anketa_</a:t>
            </a:r>
            <a:r>
              <a:rPr lang="cs-CZ" u="sng" dirty="0" err="1" smtClean="0">
                <a:hlinkClick r:id="rId6"/>
              </a:rPr>
              <a:t>ukonceni</a:t>
            </a:r>
            <a:r>
              <a:rPr lang="cs-CZ" u="sng" dirty="0" smtClean="0">
                <a:hlinkClick r:id="rId6"/>
              </a:rPr>
              <a:t>=ano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http://www.panovnici.</a:t>
            </a:r>
            <a:r>
              <a:rPr lang="cs-CZ" u="sng" dirty="0" err="1" smtClean="0">
                <a:hlinkClick r:id="rId7"/>
              </a:rPr>
              <a:t>estranky.cz</a:t>
            </a:r>
            <a:r>
              <a:rPr lang="cs-CZ" u="sng" dirty="0" smtClean="0">
                <a:hlinkClick r:id="rId7"/>
              </a:rPr>
              <a:t>/fotoalbum/</a:t>
            </a:r>
            <a:r>
              <a:rPr lang="cs-CZ" u="sng" dirty="0" err="1" smtClean="0">
                <a:hlinkClick r:id="rId7"/>
              </a:rPr>
              <a:t>premyslovci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premyslovci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oldrich</a:t>
            </a:r>
            <a:r>
              <a:rPr lang="cs-CZ" u="sng" dirty="0" smtClean="0">
                <a:hlinkClick r:id="rId7"/>
              </a:rPr>
              <a:t>-i..</a:t>
            </a:r>
            <a:r>
              <a:rPr lang="cs-CZ" u="sng" dirty="0" err="1" smtClean="0">
                <a:hlinkClick r:id="rId7"/>
              </a:rPr>
              <a:t>jpg.html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http://www.panovnici.</a:t>
            </a:r>
            <a:r>
              <a:rPr lang="cs-CZ" u="sng" dirty="0" err="1" smtClean="0">
                <a:hlinkClick r:id="rId8"/>
              </a:rPr>
              <a:t>estranky.cz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clanky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bretislav</a:t>
            </a:r>
            <a:r>
              <a:rPr lang="cs-CZ" u="sng" dirty="0" smtClean="0">
                <a:hlinkClick r:id="rId8"/>
              </a:rPr>
              <a:t>-i..</a:t>
            </a:r>
            <a:r>
              <a:rPr lang="cs-CZ" u="sng" dirty="0" err="1" smtClean="0">
                <a:hlinkClick r:id="rId8"/>
              </a:rPr>
              <a:t>html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http://www.panovnici.</a:t>
            </a:r>
            <a:r>
              <a:rPr lang="cs-CZ" u="sng" dirty="0" err="1" smtClean="0">
                <a:hlinkClick r:id="rId9"/>
              </a:rPr>
              <a:t>estranky.cz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clanky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vratislav</a:t>
            </a:r>
            <a:r>
              <a:rPr lang="cs-CZ" u="sng" dirty="0" smtClean="0">
                <a:hlinkClick r:id="rId9"/>
              </a:rPr>
              <a:t>-</a:t>
            </a:r>
            <a:r>
              <a:rPr lang="cs-CZ" u="sng" dirty="0" err="1" smtClean="0">
                <a:hlinkClick r:id="rId9"/>
              </a:rPr>
              <a:t>ii</a:t>
            </a:r>
            <a:r>
              <a:rPr lang="cs-CZ" u="sng" dirty="0" smtClean="0">
                <a:hlinkClick r:id="rId9"/>
              </a:rPr>
              <a:t>..</a:t>
            </a:r>
            <a:r>
              <a:rPr lang="cs-CZ" u="sng" dirty="0" err="1" smtClean="0">
                <a:hlinkClick r:id="rId9"/>
              </a:rPr>
              <a:t>html</a:t>
            </a:r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259</TotalTime>
  <Words>437</Words>
  <Application>Microsoft Office PowerPoint</Application>
  <PresentationFormat>Předvádění na obrazovce (4:3)</PresentationFormat>
  <Paragraphs>57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Snímek 1</vt:lpstr>
      <vt:lpstr>PŘEMYSLOVCI – PŘEMYSLOVSKÁ KNÍŽATA</vt:lpstr>
      <vt:lpstr>        Kníže Bořivoj I.</vt:lpstr>
      <vt:lpstr>Kníže Vratislav I.</vt:lpstr>
      <vt:lpstr>Svatá  Ludmila</vt:lpstr>
      <vt:lpstr>Svatý Václav</vt:lpstr>
      <vt:lpstr>Kníže Oldřich a jeho syn Břetislav</vt:lpstr>
      <vt:lpstr>Vratislav II. PRVNÍ ČESKÝ KRÁL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PŘEMYSLOVCI</dc:title>
  <dc:creator>Leos</dc:creator>
  <cp:lastModifiedBy>Martin a Lída</cp:lastModifiedBy>
  <cp:revision>35</cp:revision>
  <dcterms:created xsi:type="dcterms:W3CDTF">2012-03-13T17:37:09Z</dcterms:created>
  <dcterms:modified xsi:type="dcterms:W3CDTF">2012-07-09T17:12:43Z</dcterms:modified>
</cp:coreProperties>
</file>