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4" r:id="rId2"/>
    <p:sldId id="275" r:id="rId3"/>
    <p:sldId id="256" r:id="rId4"/>
    <p:sldId id="257" r:id="rId5"/>
    <p:sldId id="269" r:id="rId6"/>
    <p:sldId id="260" r:id="rId7"/>
    <p:sldId id="271" r:id="rId8"/>
    <p:sldId id="267" r:id="rId9"/>
    <p:sldId id="272" r:id="rId10"/>
    <p:sldId id="265" r:id="rId11"/>
    <p:sldId id="270" r:id="rId12"/>
    <p:sldId id="268" r:id="rId13"/>
    <p:sldId id="273" r:id="rId14"/>
    <p:sldId id="276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40CB"/>
    <a:srgbClr val="FB532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17EA8E8-C318-46E3-BD06-4B5B2DFF5311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a/a5/Sykora_konadra1.jpg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8/88/Parus_caeruleus1.jpg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2/24/Parus_ater_1_(Marek_Szczepanek).jpg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c/cf/Poecile_palustris_3b_Luc_Viatour.jpg" TargetMode="Externa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b/b2/Lophophanes_cristatus_Luc_Viatour_2.jpg" TargetMode="Externa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rus_ater_1_(Marek_Szczepanek).jpg" TargetMode="External"/><Relationship Id="rId2" Type="http://schemas.openxmlformats.org/officeDocument/2006/relationships/hyperlink" Target="http://commons.wikimedia.org/wiki/File:Sykora_konadra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Parus_caeruleus1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ophophanes_cristatus_Luc_Viatour_2.jpg" TargetMode="External"/><Relationship Id="rId2" Type="http://schemas.openxmlformats.org/officeDocument/2006/relationships/hyperlink" Target="http://commons.wikimedia.org/wiki/File:Poecile_palustris_3b_Luc_Viatou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VY_12_INOVACE_31_ČTENÁŘSKÁ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GRAMOTNOST_JÁ BARYK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MÉ SÝKORKY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MÉ SÝKORKY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645024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MÉ SÝKORKY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2050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09120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586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Já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 za pomocí přesmyček snaží sestavit správnou odpověď na danou otázku. Odpovědi si děti zapisují. Poté lze s dětmi probrat jakou roli daná osoba či věc v příběhu hraje.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661248"/>
            <a:ext cx="7236296" cy="9144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ROZLUŠTI TAJEMNÉ PŘESMYČKY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509120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JÁ BARYK A MÉ SÝKORKY</a:t>
            </a:r>
            <a:endParaRPr lang="cs-CZ" sz="4000" dirty="0"/>
          </a:p>
        </p:txBody>
      </p:sp>
      <p:pic>
        <p:nvPicPr>
          <p:cNvPr id="7" name="Obrázek 6" descr="C:\Documents and Settings\Administrator\Local Settings\Temporary Internet Files\Content.IE5\U8GMWRLI\MC90028094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32656"/>
            <a:ext cx="2664296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076056" y="335699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18388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se jmenuje sýkorka, která je velmi zcivilizovaná a hnízdí například v pumpě nebo ve schránce na dopisy 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5882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2677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Ň</a:t>
                      </a:r>
                      <a:endParaRPr lang="cs-CZ" sz="4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442798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8681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65882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514806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22677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370790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Ň</a:t>
                      </a:r>
                      <a:endParaRPr lang="cs-CZ" sz="4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29878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lačítko akce: Dopředu nebo Další 24">
            <a:hlinkClick r:id="rId2" action="ppaction://hlinksldjump" highlightClick="1"/>
          </p:cNvPr>
          <p:cNvSpPr/>
          <p:nvPr/>
        </p:nvSpPr>
        <p:spPr>
          <a:xfrm>
            <a:off x="8388424" y="594928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92696"/>
            <a:ext cx="3600400" cy="51778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Sýkora koňadra</a:t>
            </a:r>
            <a:endParaRPr lang="cs-CZ" sz="3200" dirty="0"/>
          </a:p>
        </p:txBody>
      </p:sp>
      <p:pic>
        <p:nvPicPr>
          <p:cNvPr id="5" name="Zástupný symbol pro obsah 4" descr="Soubor:Sykora konadra1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12776"/>
            <a:ext cx="6118274" cy="4321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779912" y="60212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8388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se jmenuje sýkorka, která je velmi přičinlivá a ráda se pere?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15617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N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051720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699792" y="2852936"/>
          <a:ext cx="6480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41987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067944" y="2852936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86003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5081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622818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580112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N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363589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2051720" y="3933056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2843808" y="3933056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4932040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87625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80424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4283968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lačítko akce: Dopředu nebo Další 33">
            <a:hlinkClick r:id="rId2" action="ppaction://hlinksldjump" highlightClick="1"/>
          </p:cNvPr>
          <p:cNvSpPr/>
          <p:nvPr/>
        </p:nvSpPr>
        <p:spPr>
          <a:xfrm>
            <a:off x="8388424" y="594928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92696"/>
            <a:ext cx="3600400" cy="51778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Sýkora modřinka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60212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Obr.03</a:t>
            </a:r>
            <a:endParaRPr lang="cs-CZ" i="1" dirty="0"/>
          </a:p>
        </p:txBody>
      </p:sp>
      <p:pic>
        <p:nvPicPr>
          <p:cNvPr id="8" name="Zástupný symbol pro obsah 7" descr="Soubor:Parus caeruleus1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340768"/>
            <a:ext cx="6696744" cy="4490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8388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Která sýkorka je velmi malinká a hlavičku má černou jako od uhlí?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N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83569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555776" y="2852936"/>
          <a:ext cx="6480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Č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27585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92392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572000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22007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Í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7308304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4572000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N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6660232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3923928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5868144" y="3861048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Č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5220072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Í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3275856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516216" y="2852936"/>
          <a:ext cx="6480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H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2483768" y="3861048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H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723629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U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1835696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U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Tlačítko akce: Dopředu nebo Další 23">
            <a:hlinkClick r:id="rId2" action="ppaction://hlinksldjump" highlightClick="1"/>
          </p:cNvPr>
          <p:cNvSpPr/>
          <p:nvPr/>
        </p:nvSpPr>
        <p:spPr>
          <a:xfrm>
            <a:off x="8388424" y="594928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92696"/>
            <a:ext cx="3600400" cy="51778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Sýkora uhelníček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60212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Obr.04</a:t>
            </a:r>
            <a:endParaRPr lang="cs-CZ" i="1" dirty="0"/>
          </a:p>
        </p:txBody>
      </p:sp>
      <p:pic>
        <p:nvPicPr>
          <p:cNvPr id="8" name="Obrázek 7" descr="Soubor:Parus ater 1 (Marek Szczepanek)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268761"/>
            <a:ext cx="684076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183880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Která sýkorka nosí na hlavě černý šátek a je velký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hamoun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507605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72412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442798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579613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370790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507605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298782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lačítko akce: Dopředu nebo Další 13">
            <a:hlinkClick r:id="rId2" action="ppaction://hlinksldjump" highlightClick="1"/>
          </p:cNvPr>
          <p:cNvSpPr/>
          <p:nvPr/>
        </p:nvSpPr>
        <p:spPr>
          <a:xfrm>
            <a:off x="8388424" y="594928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92696"/>
            <a:ext cx="3600400" cy="51778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Sýkora babka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60212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Obr.05</a:t>
            </a:r>
            <a:endParaRPr lang="cs-CZ" i="1" dirty="0"/>
          </a:p>
        </p:txBody>
      </p:sp>
      <p:pic>
        <p:nvPicPr>
          <p:cNvPr id="8" name="Obrázek 7" descr="Soubor:Poecile palustris 3b Luc Viatour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268761"/>
            <a:ext cx="7056784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8388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Která sýkorka je velká módedáma a nosí paruku?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C840CB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C840CB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83569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555776" y="2852936"/>
          <a:ext cx="6480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27585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92392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572000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22007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4572000" y="3789040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2483768" y="3789040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C840CB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C840CB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6012160" y="3789040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1835696" y="3789040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3131840" y="3789040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7308304" y="3789040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660232" y="3789040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516216" y="2852936"/>
          <a:ext cx="6480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Á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5220072" y="3789040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Á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723629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U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3923928" y="3789040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U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92696"/>
            <a:ext cx="3600400" cy="51778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Sýkora parukářka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60212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Obr.06</a:t>
            </a:r>
            <a:endParaRPr lang="cs-CZ" i="1" dirty="0"/>
          </a:p>
        </p:txBody>
      </p:sp>
      <p:pic>
        <p:nvPicPr>
          <p:cNvPr id="8" name="Zástupný symbol pro obsah 7" descr="Soubor:Lophophanes cristatus Luc Viatour 2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340768"/>
            <a:ext cx="7488832" cy="4689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849694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2012-03-21]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Obr.02: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 karakal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Sykora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konadra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1.jpg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05-03-27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2012-03-21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http://commons.wikimedia.org/wiki/File:Sykora_konadra1.jpg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b="1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Obr.03: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SZCZEPANEK,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Marek.,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pl-PL" sz="1600" i="1" dirty="0" smtClean="0">
                <a:latin typeface="Arial" pitchFamily="34" charset="0"/>
                <a:cs typeface="Arial" pitchFamily="34" charset="0"/>
              </a:rPr>
              <a:t>Parus ater 1 (Marek Szczepanek).jpg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05-04-05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2012-03-21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http://commons.wikimedia.org/wiki/File:Parus_ater_1_(Marek_Szczepanek).jpg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b="1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Obr. 04:</a:t>
            </a:r>
            <a:r>
              <a:rPr lang="cs-CZ" sz="1600" dirty="0" smtClean="0"/>
              <a:t>STASZCZUK, </a:t>
            </a:r>
            <a:r>
              <a:rPr lang="cs-CZ" sz="1600" dirty="0" err="1" smtClean="0"/>
              <a:t>Sławomir</a:t>
            </a:r>
            <a:r>
              <a:rPr lang="cs-CZ" sz="1600" dirty="0" smtClean="0"/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Parus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caeruleus1.jpg</a:t>
            </a:r>
            <a:r>
              <a:rPr lang="pl-PL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06-01-21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2012-03-21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http://cs.wikipedia.org/wiki/Soubor:Parus_caeruleus1.jpg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b="1" dirty="0" smtClean="0"/>
          </a:p>
          <a:p>
            <a:endParaRPr lang="cs-CZ" sz="1600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Obr. 05:</a:t>
            </a:r>
            <a:r>
              <a:rPr lang="cs-CZ" sz="1600" dirty="0" smtClean="0"/>
              <a:t>VIATOUR, </a:t>
            </a:r>
            <a:r>
              <a:rPr lang="cs-CZ" sz="1600" dirty="0" err="1" smtClean="0"/>
              <a:t>Luc</a:t>
            </a:r>
            <a:r>
              <a:rPr lang="cs-CZ" sz="1600" dirty="0" smtClean="0"/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Poecile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palustris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3b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Luc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Viatour.jpg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06-01-21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2012-03-21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http://commons.wikimedia.org/wiki/File:Poecile_palustris_3b_Luc_Viatour.jpg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b="1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Obr.06: </a:t>
            </a:r>
            <a:r>
              <a:rPr lang="cs-CZ" sz="1600" dirty="0" smtClean="0"/>
              <a:t>VIATOUR, </a:t>
            </a:r>
            <a:r>
              <a:rPr lang="cs-CZ" sz="1600" dirty="0" err="1" smtClean="0"/>
              <a:t>Luc</a:t>
            </a:r>
            <a:r>
              <a:rPr lang="cs-CZ" sz="1600" dirty="0" smtClean="0"/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fr-FR" sz="1600" i="1" dirty="0" smtClean="0">
                <a:latin typeface="Arial" pitchFamily="34" charset="0"/>
                <a:cs typeface="Arial" pitchFamily="34" charset="0"/>
              </a:rPr>
              <a:t>Lophophanes cristatus Luc Viatour 2.jpg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08-12-28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2012-03-21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http://commons.wikimedia.org/wiki/File:Lophophanes_cristatus_Luc_Viatour_2.jpg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338</TotalTime>
  <Words>740</Words>
  <Application>Microsoft Office PowerPoint</Application>
  <PresentationFormat>Předvádění na obrazovce (4:3)</PresentationFormat>
  <Paragraphs>134</Paragraphs>
  <Slides>15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Urbanistický</vt:lpstr>
      <vt:lpstr>Acrobat Document</vt:lpstr>
      <vt:lpstr>Snímek 1</vt:lpstr>
      <vt:lpstr>Snímek 2</vt:lpstr>
      <vt:lpstr>Snímek 3</vt:lpstr>
      <vt:lpstr>Jak se jmenuje sýkorka, která je velmi zcivilizovaná a hnízdí například v pumpě nebo ve schránce na dopisy ?</vt:lpstr>
      <vt:lpstr>Sýkora koňadra</vt:lpstr>
      <vt:lpstr>Jak se jmenuje sýkorka, která je velmi přičinlivá a ráda se pere?</vt:lpstr>
      <vt:lpstr>Sýkora modřinka</vt:lpstr>
      <vt:lpstr>Která sýkorka je velmi malinká a hlavičku má černou jako od uhlí?</vt:lpstr>
      <vt:lpstr>Sýkora uhelníček</vt:lpstr>
      <vt:lpstr>Která sýkorka nosí na hlavě černý šátek a je velký hamoun?</vt:lpstr>
      <vt:lpstr>Sýkora babka</vt:lpstr>
      <vt:lpstr>Která sýkorka je velká módedáma a nosí paruku?</vt:lpstr>
      <vt:lpstr>Sýkora parukářka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Oldřich a Božena</dc:title>
  <dc:creator>DELL</dc:creator>
  <cp:lastModifiedBy>DELL</cp:lastModifiedBy>
  <cp:revision>40</cp:revision>
  <dcterms:created xsi:type="dcterms:W3CDTF">2012-03-19T18:53:29Z</dcterms:created>
  <dcterms:modified xsi:type="dcterms:W3CDTF">2012-06-14T08:42:10Z</dcterms:modified>
</cp:coreProperties>
</file>