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VY_12_INOVACE_33_ČTENÁŘSKÁ GRAMOTNOST_JÁ BARYK A MŮJ JEŽEK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MŮJ JEŽEK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573016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JEŽEK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0859"/>
            <a:ext cx="783087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Já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Děti seřazují jednotlivé části příběhu na jednotlivých snímcích, tak jak podle nich mají být správně za sebou. Odpovědi zapisují do tabulky, které je součástí tohoto materiálu. 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Kontrola probíhá až po vyplnění tabulky (k přeskočení animací zobrazujících správné odpovědi použijte tlačítko akcí)</a:t>
            </a:r>
          </a:p>
          <a:p>
            <a:pPr>
              <a:lnSpc>
                <a:spcPct val="150000"/>
              </a:lnSpc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233482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Já </a:t>
            </a:r>
            <a:r>
              <a:rPr lang="cs-CZ" sz="5400" dirty="0" err="1" smtClean="0"/>
              <a:t>Baryk</a:t>
            </a:r>
            <a:r>
              <a:rPr lang="cs-CZ" sz="5400" dirty="0" smtClean="0"/>
              <a:t> a můj ježek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548264" cy="648072"/>
          </a:xfrm>
        </p:spPr>
        <p:txBody>
          <a:bodyPr/>
          <a:lstStyle/>
          <a:p>
            <a:r>
              <a:rPr lang="cs-CZ" dirty="0" smtClean="0"/>
              <a:t>SEŘAĎ VĚTY DO SPRÁVNÉHO POŘADÍ</a:t>
            </a:r>
            <a:endParaRPr lang="cs-CZ" dirty="0"/>
          </a:p>
        </p:txBody>
      </p:sp>
      <p:pic>
        <p:nvPicPr>
          <p:cNvPr id="5" name="Obrázek 4" descr="C:\Documents and Settings\Administrator\Local Settings\Temporary Internet Files\Content.IE5\G4QBCXM2\MC900346989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20888"/>
            <a:ext cx="314664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491880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/>
          </a:bodyPr>
          <a:lstStyle/>
          <a:p>
            <a:r>
              <a:rPr lang="cs-CZ" dirty="0" smtClean="0"/>
              <a:t>V tomto měsíci se probouzí mnoho zvířat – například jezevec, sysel a křeček.</a:t>
            </a:r>
          </a:p>
          <a:p>
            <a:endParaRPr lang="cs-CZ" dirty="0" smtClean="0"/>
          </a:p>
          <a:p>
            <a:r>
              <a:rPr lang="cs-CZ" dirty="0" smtClean="0"/>
              <a:t>Nastal březen, podle </a:t>
            </a:r>
            <a:r>
              <a:rPr lang="cs-CZ" dirty="0" err="1" smtClean="0"/>
              <a:t>Baryka</a:t>
            </a:r>
            <a:r>
              <a:rPr lang="cs-CZ" dirty="0" smtClean="0"/>
              <a:t> měsíc mžourání.</a:t>
            </a:r>
          </a:p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 err="1" smtClean="0"/>
              <a:t>Barykově</a:t>
            </a:r>
            <a:r>
              <a:rPr lang="cs-CZ" dirty="0" smtClean="0"/>
              <a:t> dvoře se také někdo probral. A byl to ježek.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76872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980728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373216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573016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44522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/>
          </a:bodyPr>
          <a:lstStyle/>
          <a:p>
            <a:r>
              <a:rPr lang="cs-CZ" dirty="0" smtClean="0"/>
              <a:t>Například to, že ježek dupe, funí a velmi mlaská.</a:t>
            </a:r>
          </a:p>
          <a:p>
            <a:endParaRPr lang="cs-CZ" dirty="0" smtClean="0"/>
          </a:p>
          <a:p>
            <a:r>
              <a:rPr lang="cs-CZ" dirty="0" smtClean="0"/>
              <a:t>Když se probral ukázalo se mnoho jeho nectností.</a:t>
            </a:r>
          </a:p>
          <a:p>
            <a:endParaRPr lang="cs-CZ" dirty="0" smtClean="0"/>
          </a:p>
          <a:p>
            <a:r>
              <a:rPr lang="cs-CZ" dirty="0" smtClean="0"/>
              <a:t>Ježek spal celou zimu pod hromadou dřeva na </a:t>
            </a:r>
            <a:r>
              <a:rPr lang="cs-CZ" dirty="0" err="1" smtClean="0"/>
              <a:t>Barykově</a:t>
            </a:r>
            <a:r>
              <a:rPr lang="cs-CZ" dirty="0" smtClean="0"/>
              <a:t> dvorku.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76872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229200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980728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373216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789040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5517232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Barykův</a:t>
            </a:r>
            <a:r>
              <a:rPr lang="cs-CZ" dirty="0" smtClean="0"/>
              <a:t> ježek ale také jednou dokázal vyřídit zmiji.</a:t>
            </a:r>
          </a:p>
          <a:p>
            <a:endParaRPr lang="cs-CZ" dirty="0" smtClean="0"/>
          </a:p>
          <a:p>
            <a:r>
              <a:rPr lang="cs-CZ" dirty="0" smtClean="0"/>
              <a:t>Také ježkova strava se </a:t>
            </a:r>
            <a:r>
              <a:rPr lang="cs-CZ" dirty="0" err="1" smtClean="0"/>
              <a:t>Barykovi</a:t>
            </a:r>
            <a:r>
              <a:rPr lang="cs-CZ" dirty="0" smtClean="0"/>
              <a:t> příliš nezamlouvala.</a:t>
            </a:r>
          </a:p>
          <a:p>
            <a:endParaRPr lang="cs-CZ" dirty="0" smtClean="0"/>
          </a:p>
          <a:p>
            <a:r>
              <a:rPr lang="cs-CZ" dirty="0" smtClean="0"/>
              <a:t>Ježek totiž zvládne najednou spořádat larvy, slimáky, myš, ptačí vejce nebo </a:t>
            </a:r>
            <a:r>
              <a:rPr lang="cs-CZ" dirty="0" smtClean="0"/>
              <a:t>                   i </a:t>
            </a:r>
            <a:r>
              <a:rPr lang="cs-CZ" dirty="0" smtClean="0"/>
              <a:t>hada.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76872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980728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373216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573016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373216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/>
          </a:bodyPr>
          <a:lstStyle/>
          <a:p>
            <a:r>
              <a:rPr lang="cs-CZ" dirty="0" err="1" smtClean="0"/>
              <a:t>Baryk</a:t>
            </a:r>
            <a:r>
              <a:rPr lang="cs-CZ" dirty="0" smtClean="0"/>
              <a:t> jich napočítal šestnáct tisíc.</a:t>
            </a:r>
          </a:p>
          <a:p>
            <a:endParaRPr lang="cs-CZ" dirty="0" smtClean="0"/>
          </a:p>
          <a:p>
            <a:r>
              <a:rPr lang="cs-CZ" dirty="0" smtClean="0"/>
              <a:t>Ježek </a:t>
            </a:r>
            <a:r>
              <a:rPr lang="cs-CZ" dirty="0" err="1" smtClean="0"/>
              <a:t>Barykovi</a:t>
            </a:r>
            <a:r>
              <a:rPr lang="cs-CZ" dirty="0" smtClean="0"/>
              <a:t> udělil jedničku z počtů </a:t>
            </a:r>
            <a:r>
              <a:rPr lang="cs-CZ" dirty="0" smtClean="0"/>
              <a:t>                a </a:t>
            </a:r>
            <a:r>
              <a:rPr lang="cs-CZ" dirty="0" smtClean="0"/>
              <a:t>vydal se k silnici.</a:t>
            </a:r>
          </a:p>
          <a:p>
            <a:endParaRPr lang="cs-CZ" dirty="0" smtClean="0"/>
          </a:p>
          <a:p>
            <a:r>
              <a:rPr lang="cs-CZ" dirty="0" smtClean="0"/>
              <a:t>Ježek má na svém těle mnoho bodlin, které mu velmi pomáhají.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76872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301208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980728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373216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573016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44522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/>
          </a:bodyPr>
          <a:lstStyle/>
          <a:p>
            <a:r>
              <a:rPr lang="cs-CZ" dirty="0" smtClean="0"/>
              <a:t>Všichni ježci věří, že nejlepší žížaly najdou, když přeběhnou silnici.</a:t>
            </a:r>
          </a:p>
          <a:p>
            <a:endParaRPr lang="cs-CZ" dirty="0" smtClean="0"/>
          </a:p>
          <a:p>
            <a:r>
              <a:rPr lang="cs-CZ" dirty="0" err="1" smtClean="0"/>
              <a:t>Baryk</a:t>
            </a:r>
            <a:r>
              <a:rPr lang="cs-CZ" dirty="0" smtClean="0"/>
              <a:t> svého ježka varoval, aby na silnici nechodil, protože měl strach, aby ho nepřejeli.</a:t>
            </a:r>
          </a:p>
          <a:p>
            <a:endParaRPr lang="cs-CZ" dirty="0" smtClean="0"/>
          </a:p>
          <a:p>
            <a:r>
              <a:rPr lang="cs-CZ" dirty="0" smtClean="0"/>
              <a:t>Ježek ale neposlechl a utíkal na silnici.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420888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19864" y="1052736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517232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400506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544522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798640" cy="3816424"/>
          </a:xfrm>
        </p:spPr>
        <p:txBody>
          <a:bodyPr>
            <a:normAutofit/>
          </a:bodyPr>
          <a:lstStyle/>
          <a:p>
            <a:r>
              <a:rPr lang="cs-CZ" dirty="0" err="1" smtClean="0"/>
              <a:t>Baryk</a:t>
            </a:r>
            <a:r>
              <a:rPr lang="cs-CZ" dirty="0" smtClean="0"/>
              <a:t> si myslel, že ježka už nikdy neuvidí.</a:t>
            </a:r>
          </a:p>
          <a:p>
            <a:endParaRPr lang="cs-CZ" dirty="0" smtClean="0"/>
          </a:p>
          <a:p>
            <a:r>
              <a:rPr lang="cs-CZ" dirty="0" err="1" smtClean="0"/>
              <a:t>Baryk</a:t>
            </a:r>
            <a:r>
              <a:rPr lang="cs-CZ" dirty="0" smtClean="0"/>
              <a:t> uviděl, jak se k jeho ježkovi řítí světla vozu. Pak nastala tma.</a:t>
            </a:r>
          </a:p>
          <a:p>
            <a:endParaRPr lang="cs-CZ" dirty="0" smtClean="0"/>
          </a:p>
          <a:p>
            <a:r>
              <a:rPr lang="cs-CZ" dirty="0" smtClean="0"/>
              <a:t> Ježek se však za tři měsíce ukázal </a:t>
            </a:r>
            <a:r>
              <a:rPr lang="cs-CZ" dirty="0" smtClean="0"/>
              <a:t>                    na </a:t>
            </a:r>
            <a:r>
              <a:rPr lang="cs-CZ" dirty="0" smtClean="0"/>
              <a:t>dvorku.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76872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980728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8WSZ5CP9\MC9000840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5445224"/>
            <a:ext cx="1224136" cy="65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573016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Documents and Settings\Administrator\Local Settings\Temporary Internet Files\Content.IE5\KDCUS1LB\MC9001922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544522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Obr.04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2012-04-28]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Obr.02: </a:t>
            </a:r>
            <a:r>
              <a:rPr lang="cs-CZ" sz="1600" dirty="0" smtClean="0"/>
              <a:t>Galerie Office [cit. 2012-04-28]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Obr.03: </a:t>
            </a:r>
            <a:r>
              <a:rPr lang="cs-CZ" sz="1600" dirty="0" smtClean="0"/>
              <a:t>Galerie Office [cit. 2012-04-28]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Obr.04: </a:t>
            </a:r>
            <a:r>
              <a:rPr lang="cs-CZ" sz="1600" dirty="0" smtClean="0"/>
              <a:t>Galerie Office [cit. 2012-04-28]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915816" y="6237312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147</TotalTime>
  <Words>534</Words>
  <Application>Microsoft Office PowerPoint</Application>
  <PresentationFormat>Předvádění na obrazovce (4:3)</PresentationFormat>
  <Paragraphs>85</Paragraphs>
  <Slides>10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Acrobat Document</vt:lpstr>
      <vt:lpstr>Snímek 1</vt:lpstr>
      <vt:lpstr>Snímek 2</vt:lpstr>
      <vt:lpstr>Já Baryk a můj ježek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Blaničtí rytíři</dc:title>
  <dc:creator>DELL</dc:creator>
  <cp:lastModifiedBy>Dum</cp:lastModifiedBy>
  <cp:revision>22</cp:revision>
  <dcterms:created xsi:type="dcterms:W3CDTF">2012-03-20T20:46:39Z</dcterms:created>
  <dcterms:modified xsi:type="dcterms:W3CDTF">2012-07-09T17:18:26Z</dcterms:modified>
</cp:coreProperties>
</file>