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3F7726F-60E0-4A2A-9336-5472700A8F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1F083CF-3AD7-4D8B-A3D2-1BA77C0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VY_12_INOVACE_34_ČTENÁŘSKÁ GRAMOTNOST_JÁ BARYK A MŮJ ČÁP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MŮJ ČÁP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645024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ČÁP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správnou část věty. Jednotlivé možnosti jsou označeny barevně – děti mohou zapisovat svou odpověď příslušnou barvou. Animace správných odpovědí lze při první práci s materiálem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1700808"/>
            <a:ext cx="5796480" cy="1008112"/>
          </a:xfrm>
        </p:spPr>
        <p:txBody>
          <a:bodyPr/>
          <a:lstStyle/>
          <a:p>
            <a:r>
              <a:rPr lang="cs-CZ" dirty="0" smtClean="0"/>
              <a:t>Já </a:t>
            </a:r>
            <a:r>
              <a:rPr lang="cs-CZ" dirty="0" err="1" smtClean="0"/>
              <a:t>baryk</a:t>
            </a:r>
            <a:r>
              <a:rPr lang="cs-CZ" dirty="0" smtClean="0"/>
              <a:t> a Můj čáp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2996952"/>
            <a:ext cx="4535832" cy="672480"/>
          </a:xfrm>
        </p:spPr>
        <p:txBody>
          <a:bodyPr/>
          <a:lstStyle/>
          <a:p>
            <a:pPr algn="ctr"/>
            <a:r>
              <a:rPr lang="cs-CZ" dirty="0" smtClean="0"/>
              <a:t> Vyber vhodné výrazy patřící </a:t>
            </a:r>
            <a:r>
              <a:rPr lang="cs-CZ" dirty="0" smtClean="0"/>
              <a:t>               do </a:t>
            </a:r>
            <a:r>
              <a:rPr lang="cs-CZ" dirty="0" smtClean="0"/>
              <a:t>textu</a:t>
            </a:r>
          </a:p>
        </p:txBody>
      </p:sp>
      <p:pic>
        <p:nvPicPr>
          <p:cNvPr id="4" name="Obrázek 3" descr="C:\Documents and Settings\Administrator\Local Settings\Temporary Internet Files\Content.IE5\3IYCBIJ0\MC90041163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2165201" cy="3185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99592" y="501317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Obr.č.1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003232" cy="52174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Nastal měsíc, kterému </a:t>
            </a:r>
            <a:r>
              <a:rPr lang="cs-CZ" dirty="0" err="1" smtClean="0"/>
              <a:t>Baryk</a:t>
            </a:r>
            <a:r>
              <a:rPr lang="cs-CZ" dirty="0" smtClean="0"/>
              <a:t> říká měsíc čiperných blech. Tento měsíc se správně jmenuje: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listopad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duben.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	srpen.</a:t>
            </a:r>
          </a:p>
          <a:p>
            <a:pPr algn="ctr">
              <a:buNone/>
            </a:pPr>
            <a:endParaRPr lang="cs-CZ" i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dirty="0" smtClean="0"/>
              <a:t>Jakmile přijde tento měsíc,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F0"/>
                </a:solidFill>
              </a:rPr>
              <a:t>psi  se svlékají z kůže.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líhnou se různá mláďata.</a:t>
            </a:r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dirty="0" smtClean="0"/>
              <a:t>Kromě toho se duben pozná podle čápů.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60932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003232" cy="52174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err="1" smtClean="0"/>
              <a:t>Baryk</a:t>
            </a:r>
            <a:r>
              <a:rPr lang="cs-CZ" dirty="0" smtClean="0"/>
              <a:t> pochází z jižních Čech, což je kraj: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jezer.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pohádek.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	rybníků.</a:t>
            </a:r>
          </a:p>
          <a:p>
            <a:pPr algn="ctr">
              <a:buNone/>
            </a:pPr>
            <a:endParaRPr lang="cs-CZ" i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dirty="0" err="1" smtClean="0"/>
              <a:t>Barykův</a:t>
            </a:r>
            <a:r>
              <a:rPr lang="cs-CZ" dirty="0" smtClean="0"/>
              <a:t> tatínek tu tedy čápy pozoroval. </a:t>
            </a:r>
          </a:p>
          <a:p>
            <a:pPr algn="ctr">
              <a:buNone/>
            </a:pPr>
            <a:r>
              <a:rPr lang="cs-CZ" dirty="0" smtClean="0"/>
              <a:t>Viděl, že v dubnu přilétají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F0"/>
                </a:solidFill>
              </a:rPr>
              <a:t>z jižní Afriky.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ze severní Ameriky.</a:t>
            </a:r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dirty="0" smtClean="0"/>
              <a:t>Čápi musí cestou urazit spousty kilometrů.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60932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003232" cy="52174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Od čápů se toho moc nedozvíte,protože 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jsou němí a umí jen syčet a klapat zobákem.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jsou hluší a neslyší, na co se jich ptáte.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	jsou nafoukaní a s nikým se nebaví.</a:t>
            </a:r>
          </a:p>
          <a:p>
            <a:pPr algn="ctr">
              <a:buNone/>
            </a:pPr>
            <a:endParaRPr lang="cs-CZ" i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dirty="0" err="1" smtClean="0"/>
              <a:t>Barykův</a:t>
            </a:r>
            <a:r>
              <a:rPr lang="cs-CZ" dirty="0" smtClean="0"/>
              <a:t> tatínek ale zjistil, že v Africe je čáp velmi užitečný, jelikož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F0"/>
                </a:solidFill>
              </a:rPr>
              <a:t>požírá hejna kobylek.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nosí lidem mláďata.</a:t>
            </a:r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dirty="0" smtClean="0"/>
              <a:t>V Evropě se ale čápům vede lépe.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60932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003232" cy="521744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Ale i v Evropě se čápi setkávají s problémy.</a:t>
            </a:r>
          </a:p>
          <a:p>
            <a:pPr algn="ctr">
              <a:buNone/>
            </a:pPr>
            <a:r>
              <a:rPr lang="cs-CZ" dirty="0" smtClean="0"/>
              <a:t>Velmi jim vadí 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zlí lidé.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příliš mnoho domů.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	spousty natahaných drátů.</a:t>
            </a:r>
          </a:p>
          <a:p>
            <a:pPr algn="ctr">
              <a:buNone/>
            </a:pPr>
            <a:endParaRPr lang="cs-CZ" i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dirty="0" smtClean="0"/>
              <a:t>Každý čáp, který přiletí do Evropy, musí mít vlastní hnízdo. Získá ho tak,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F0"/>
                </a:solidFill>
              </a:rPr>
              <a:t>že se o něj popere s jiným čápem.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že si ho postaví.</a:t>
            </a:r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dirty="0" smtClean="0"/>
              <a:t>Hnízda mají čápi nejraději na komínech.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60932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003232" cy="52174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Čáp loví různé drobné živočichy, například: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žáby, čolky, mloky, hady a ještěrky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algn="ctr">
              <a:buNone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husy, kachny a slepice.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	šneky, slimáky a mouchy.</a:t>
            </a:r>
          </a:p>
          <a:p>
            <a:pPr algn="ctr">
              <a:buNone/>
            </a:pPr>
            <a:endParaRPr lang="cs-CZ" i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dirty="0" smtClean="0"/>
              <a:t>Když je myší rok, dokážou čápi pochytat až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F0"/>
                </a:solidFill>
              </a:rPr>
              <a:t>sto hrabošů za hodinu.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čtyřicet hrabošů za hodinu.</a:t>
            </a:r>
          </a:p>
          <a:p>
            <a:pPr algn="ctr">
              <a:buNone/>
            </a:pPr>
            <a:endParaRPr lang="cs-CZ" i="1" dirty="0" smtClean="0"/>
          </a:p>
          <a:p>
            <a:pPr algn="ctr">
              <a:buNone/>
            </a:pPr>
            <a:r>
              <a:rPr lang="cs-CZ" dirty="0" err="1" smtClean="0"/>
              <a:t>Baryk</a:t>
            </a:r>
            <a:r>
              <a:rPr lang="cs-CZ" dirty="0" smtClean="0"/>
              <a:t> jich nikdy nedokázal pochytat víc.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60932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</a:t>
            </a:r>
            <a:r>
              <a:rPr lang="cs-CZ" sz="1600" smtClean="0"/>
              <a:t>2012-04-04]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218</TotalTime>
  <Words>409</Words>
  <Application>Microsoft Office PowerPoint</Application>
  <PresentationFormat>Předvádění na obrazovce (4:3)</PresentationFormat>
  <Paragraphs>79</Paragraphs>
  <Slides>9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Acrobat Document</vt:lpstr>
      <vt:lpstr>Snímek 1</vt:lpstr>
      <vt:lpstr>Snímek 2</vt:lpstr>
      <vt:lpstr>Já baryk a Můj čáp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Dívčí válka</dc:title>
  <dc:creator>DELL</dc:creator>
  <cp:lastModifiedBy>Dum</cp:lastModifiedBy>
  <cp:revision>28</cp:revision>
  <dcterms:created xsi:type="dcterms:W3CDTF">2012-03-19T15:39:42Z</dcterms:created>
  <dcterms:modified xsi:type="dcterms:W3CDTF">2012-07-09T17:19:57Z</dcterms:modified>
</cp:coreProperties>
</file>