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8128653-46E3-4190-94A4-F3B56A600C07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D79C59F-244B-44FC-B382-E10C22B472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VY_12_INOVACE_36_ČTENÁŘSKÁ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GRAMOTNOST_JÁ BARYK A MŮJ SLEPÝŠ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JÁ BARYK A MŮJ SLEPÝŠ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403648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156" y="3573016"/>
            <a:ext cx="75968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JÁ BARYK A MŮJ SLEPÝŠ</a:t>
            </a:r>
          </a:p>
          <a:p>
            <a:pPr algn="ctr"/>
            <a:endParaRPr lang="cs-CZ" sz="16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1026" name="Acrobat Document" r:id="rId3" imgW="9523810" imgH="7621064" progId="AcroExch.Document.7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509120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2.třídy. Propojuje znalosti z oblasti Člověk a jeho svět se čtenářskými dovednostmi.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Práce s materiálem je závislá na předchozím čtení příslušného článku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              z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knihy Já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Baryk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Františka Nepila(vhodné zvolit jako společnou četbu).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Pomocí materiálu lze zmapovat míru porozumění čteného textu.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Publikace poskytuje znalosti ze světa zvířat a také informace o měnící se přírodě během jednoho roku.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si čtou otázky a rozhodují, zda jsou odpovědi správné nebo špatné. Své odpovědi zapisují. Kontrola probíhá až při druhém spuštění materiálu. Přeskočení animací správných odpovědí je možné pomocí tlačítek akcí.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Papír a tužka (zapisování odpovědí)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276872"/>
            <a:ext cx="7772400" cy="1012094"/>
          </a:xfrm>
        </p:spPr>
        <p:txBody>
          <a:bodyPr/>
          <a:lstStyle/>
          <a:p>
            <a:r>
              <a:rPr lang="cs-CZ" dirty="0" smtClean="0"/>
              <a:t>Já </a:t>
            </a:r>
            <a:r>
              <a:rPr lang="cs-CZ" dirty="0" err="1" smtClean="0"/>
              <a:t>Baryk</a:t>
            </a:r>
            <a:r>
              <a:rPr lang="cs-CZ" dirty="0" smtClean="0"/>
              <a:t> a můj slepýš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077072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ROZHODNI, </a:t>
            </a:r>
            <a:r>
              <a:rPr lang="cs-CZ" sz="2800" dirty="0" smtClean="0"/>
              <a:t>ZDA JE TVRZENÍ SPRÁVNÉ NEBO ŠPATNÉ</a:t>
            </a:r>
            <a:endParaRPr lang="cs-CZ" sz="28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1026440"/>
          </a:xfrm>
        </p:spPr>
        <p:txBody>
          <a:bodyPr>
            <a:normAutofit/>
          </a:bodyPr>
          <a:lstStyle/>
          <a:p>
            <a:pPr algn="ctr"/>
            <a:r>
              <a:rPr lang="cs-CZ" sz="3600" dirty="0" err="1" smtClean="0"/>
              <a:t>Baryk</a:t>
            </a:r>
            <a:r>
              <a:rPr lang="cs-CZ" sz="3600" dirty="0" smtClean="0"/>
              <a:t> říká červnu měsíc vedra.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39552" y="3933056"/>
            <a:ext cx="8183880" cy="792088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Baryk</a:t>
            </a: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říká červnu měsíc </a:t>
            </a:r>
            <a:r>
              <a:rPr kumimoji="0" lang="cs-CZ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hromdoškopků</a:t>
            </a: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15347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3" grpId="2" build="p"/>
      <p:bldP spid="5" grpId="0" animBg="1"/>
      <p:bldP spid="5" grpId="1" animBg="1"/>
      <p:bldP spid="7" grpId="0" animBg="1"/>
      <p:bldP spid="7" grpId="2" animBg="1"/>
      <p:bldP spid="8" grpId="0" animBg="1"/>
      <p:bldP spid="8" grpId="1" animBg="1"/>
      <p:bldP spid="10" grpId="0" build="p"/>
      <p:bldP spid="10" grpI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2520280"/>
          </a:xfrm>
        </p:spPr>
        <p:txBody>
          <a:bodyPr>
            <a:normAutofit/>
          </a:bodyPr>
          <a:lstStyle/>
          <a:p>
            <a:pPr algn="ctr"/>
            <a:r>
              <a:rPr lang="cs-CZ" sz="3600" dirty="0" err="1" smtClean="0"/>
              <a:t>Barykův</a:t>
            </a:r>
            <a:r>
              <a:rPr lang="cs-CZ" sz="3600" dirty="0" smtClean="0"/>
              <a:t> člověk v červnu seče trávu a suší z ní seno.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16146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1512168"/>
          </a:xfrm>
        </p:spPr>
        <p:txBody>
          <a:bodyPr>
            <a:normAutofit fontScale="92500"/>
          </a:bodyPr>
          <a:lstStyle/>
          <a:p>
            <a:pPr algn="ctr"/>
            <a:r>
              <a:rPr lang="cs-CZ" sz="3600" dirty="0" smtClean="0"/>
              <a:t>Když je </a:t>
            </a:r>
            <a:r>
              <a:rPr lang="cs-CZ" sz="3600" dirty="0" err="1" smtClean="0"/>
              <a:t>Barykovi</a:t>
            </a:r>
            <a:r>
              <a:rPr lang="cs-CZ" sz="3600" dirty="0" smtClean="0"/>
              <a:t> a ostatním psům velké teplo, ovívají se ocáskem.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4221088"/>
            <a:ext cx="8183880" cy="1440160"/>
          </a:xfrm>
          <a:prstGeom prst="rect">
            <a:avLst/>
          </a:prstGeom>
        </p:spPr>
        <p:txBody>
          <a:bodyPr vert="horz" lIns="182880" tIns="91440">
            <a:no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Když je </a:t>
            </a:r>
            <a:r>
              <a:rPr kumimoji="0" lang="cs-CZ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Barykovi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ostatním psům velké teplo,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3200" b="1" dirty="0" smtClean="0">
                <a:solidFill>
                  <a:srgbClr val="00B050"/>
                </a:solidFill>
              </a:rPr>
              <a:t>vyplazují jazyk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15347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0" grpId="0" build="p"/>
      <p:bldP spid="10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151216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Když vyleze slepýš ze své díry, znamená to, že bude foukat vítr.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4221088"/>
            <a:ext cx="8183880" cy="1440160"/>
          </a:xfrm>
          <a:prstGeom prst="rect">
            <a:avLst/>
          </a:prstGeom>
        </p:spPr>
        <p:txBody>
          <a:bodyPr vert="horz" lIns="182880" tIns="91440">
            <a:no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Když vyleze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slepýš ze své díry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znamená to, </a:t>
            </a:r>
            <a:r>
              <a:rPr lang="cs-CZ" sz="3200" b="1" noProof="0" dirty="0" smtClean="0">
                <a:solidFill>
                  <a:srgbClr val="00B050"/>
                </a:solidFill>
              </a:rPr>
              <a:t>že určitě začne pršet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15347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0" grpId="0" build="p"/>
      <p:bldP spid="10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252028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Slepýš není jedovatý.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16146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151216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Slepýšův zrak je velmi špatný.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4221088"/>
            <a:ext cx="8183880" cy="1440160"/>
          </a:xfrm>
          <a:prstGeom prst="rect">
            <a:avLst/>
          </a:prstGeom>
        </p:spPr>
        <p:txBody>
          <a:bodyPr vert="horz" lIns="182880" tIns="91440">
            <a:no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Slepýšův zrak je </a:t>
            </a:r>
            <a:r>
              <a:rPr lang="cs-CZ" sz="3200" b="1" noProof="0" dirty="0" smtClean="0">
                <a:solidFill>
                  <a:srgbClr val="00B050"/>
                </a:solidFill>
              </a:rPr>
              <a:t>dobrý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15347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0" grpId="0" build="p"/>
      <p:bldP spid="10" grpI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252028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Samička slepýše naklade až dva tucty vajec.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16146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252028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Slepýš se hodí ke svačině mnoha živočichům, například slepici.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lačítko akce: Dopředu nebo Další 8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16146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708920"/>
            <a:ext cx="8183880" cy="151216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Když slepýš přijde o ocásek, nemůže bez něj dál žít.</a:t>
            </a:r>
            <a:endParaRPr lang="cs-CZ" sz="3600" dirty="0"/>
          </a:p>
        </p:txBody>
      </p:sp>
      <p:sp>
        <p:nvSpPr>
          <p:cNvPr id="5" name="Veselý obličej 4"/>
          <p:cNvSpPr/>
          <p:nvPr/>
        </p:nvSpPr>
        <p:spPr>
          <a:xfrm>
            <a:off x="2483768" y="1268760"/>
            <a:ext cx="1224136" cy="1008112"/>
          </a:xfrm>
          <a:prstGeom prst="smileyFac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5292080" y="1268760"/>
            <a:ext cx="1224136" cy="1008112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Násobení 7"/>
          <p:cNvSpPr/>
          <p:nvPr/>
        </p:nvSpPr>
        <p:spPr>
          <a:xfrm>
            <a:off x="3707904" y="1196752"/>
            <a:ext cx="1656184" cy="115212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4221088"/>
            <a:ext cx="8183880" cy="1656184"/>
          </a:xfrm>
          <a:prstGeom prst="rect">
            <a:avLst/>
          </a:prstGeom>
        </p:spPr>
        <p:txBody>
          <a:bodyPr vert="horz" lIns="182880" tIns="91440">
            <a:no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Když slepýš přijde o ocásek,</a:t>
            </a:r>
          </a:p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3200" b="1" noProof="0" dirty="0" smtClean="0">
                <a:solidFill>
                  <a:srgbClr val="00B050"/>
                </a:solidFill>
              </a:rPr>
              <a:t>nic se nestane, jelikož mu ocásek doroste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31640" y="667367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432048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15347 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0" grpId="0" uiExpand="1" build="p"/>
      <p:bldP spid="10" grpId="1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412776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600" dirty="0" smtClean="0"/>
              <a:t> NEPIL, František. </a:t>
            </a:r>
            <a:r>
              <a:rPr lang="cs-CZ" sz="1600" i="1" dirty="0" smtClean="0"/>
              <a:t>Já </a:t>
            </a:r>
            <a:r>
              <a:rPr lang="cs-CZ" sz="1600" i="1" dirty="0" err="1" smtClean="0"/>
              <a:t>Baryk</a:t>
            </a:r>
            <a:r>
              <a:rPr lang="cs-CZ" sz="1600" dirty="0" smtClean="0"/>
              <a:t>. 5.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 : Knižní klub, 2009. </a:t>
            </a:r>
          </a:p>
          <a:p>
            <a:r>
              <a:rPr lang="cs-CZ" sz="1600" dirty="0" smtClean="0"/>
              <a:t>58 s. ISBN 978-80-242-2510-4.</a:t>
            </a: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  <a:p>
            <a:endParaRPr lang="cs-CZ" sz="16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87624" y="6492875"/>
            <a:ext cx="6651739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Ivana </a:t>
            </a:r>
            <a:r>
              <a:rPr lang="cs-CZ" sz="1000" dirty="0" err="1" smtClean="0"/>
              <a:t>Makovičková</a:t>
            </a:r>
            <a:endParaRPr lang="cs-CZ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49</TotalTime>
  <Words>521</Words>
  <Application>Microsoft Office PowerPoint</Application>
  <PresentationFormat>Předvádění na obrazovce (4:3)</PresentationFormat>
  <Paragraphs>43</Paragraphs>
  <Slides>13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Aspekt</vt:lpstr>
      <vt:lpstr>Acrobat Document</vt:lpstr>
      <vt:lpstr>Snímek 1</vt:lpstr>
      <vt:lpstr>Snímek 2</vt:lpstr>
      <vt:lpstr>Já Baryk a můj slepýš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 Baryk a můj slepýš</dc:title>
  <dc:creator>DELL</dc:creator>
  <cp:lastModifiedBy>Dum</cp:lastModifiedBy>
  <cp:revision>10</cp:revision>
  <dcterms:created xsi:type="dcterms:W3CDTF">2012-04-06T13:10:24Z</dcterms:created>
  <dcterms:modified xsi:type="dcterms:W3CDTF">2012-07-09T17:24:56Z</dcterms:modified>
</cp:coreProperties>
</file>